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64"/>
  </p:normalViewPr>
  <p:slideViewPr>
    <p:cSldViewPr snapToGrid="0" snapToObjects="1">
      <p:cViewPr varScale="1">
        <p:scale>
          <a:sx n="75" d="100"/>
          <a:sy n="75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40CF6-C39A-3744-AB8F-9F2D69F7D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Uitkomst Enquêtes SPF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DD8D87-763F-8E42-A051-59CCF05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Sportplatform Zwijndrecht 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7526EE-DCB0-ED41-904C-541BD13F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64" y="419548"/>
            <a:ext cx="26464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E200-DD74-954C-BBDD-B34E275B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Terugkijk 2021 – Sportplatform bijeenkomsten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FC5AD9-7825-8043-A4DA-6696108D8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Bevindingen:</a:t>
            </a:r>
          </a:p>
          <a:p>
            <a:r>
              <a:rPr lang="nl-NL" dirty="0"/>
              <a:t>1) Verbindingen tussen binnen- en buitensport. </a:t>
            </a:r>
          </a:p>
          <a:p>
            <a:r>
              <a:rPr lang="nl-NL" dirty="0"/>
              <a:t>2) het delen van kennis en informatie</a:t>
            </a:r>
          </a:p>
          <a:p>
            <a:r>
              <a:rPr lang="nl-NL" dirty="0"/>
              <a:t>3) Snel contact maakt het een krachtig netwerk</a:t>
            </a:r>
          </a:p>
          <a:p>
            <a:r>
              <a:rPr lang="nl-NL" dirty="0"/>
              <a:t>4) corona ondersteuning en maatregels maakte het lastig voor verenigingen om digitaal aan te hakken.</a:t>
            </a:r>
          </a:p>
          <a:p>
            <a:r>
              <a:rPr lang="nl-NL" dirty="0"/>
              <a:t>5) Het fysieke netwerken was een gemis.</a:t>
            </a:r>
          </a:p>
        </p:txBody>
      </p:sp>
    </p:spTree>
    <p:extLst>
      <p:ext uri="{BB962C8B-B14F-4D97-AF65-F5344CB8AC3E}">
        <p14:creationId xmlns:p14="http://schemas.microsoft.com/office/powerpoint/2010/main" val="34319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C947E-C4BF-604A-B997-466DE5EF9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Meerwaarde van het sportplatform versterken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E8778D-2B96-AB41-B30E-629BC16F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Bevindingen:</a:t>
            </a:r>
          </a:p>
          <a:p>
            <a:r>
              <a:rPr lang="nl-NL" dirty="0"/>
              <a:t>1) Meer kennisdeling door verenigingen</a:t>
            </a:r>
          </a:p>
          <a:p>
            <a:r>
              <a:rPr lang="nl-NL" dirty="0"/>
              <a:t>2) Vakere samenwerken onderling</a:t>
            </a:r>
          </a:p>
          <a:p>
            <a:r>
              <a:rPr lang="nl-NL" dirty="0"/>
              <a:t>3) Creëren van een verbinding tussen binnen sporten</a:t>
            </a:r>
          </a:p>
          <a:p>
            <a:r>
              <a:rPr lang="nl-NL" dirty="0"/>
              <a:t>4) Meer samenwerking met Toppie sportcoaches</a:t>
            </a:r>
          </a:p>
          <a:p>
            <a:r>
              <a:rPr lang="nl-NL" dirty="0"/>
              <a:t>5) Maatschappelijke rol &amp; inzet van verenigingen inzetten</a:t>
            </a:r>
          </a:p>
          <a:p>
            <a:r>
              <a:rPr lang="nl-NL" dirty="0"/>
              <a:t>6) Meerdere lagen in de verengingen bereiken</a:t>
            </a:r>
          </a:p>
          <a:p>
            <a:r>
              <a:rPr lang="nl-NL" dirty="0"/>
              <a:t>7) Meer Bekendheid en zichtbaarheid creëren naar inwoners</a:t>
            </a:r>
          </a:p>
          <a:p>
            <a:r>
              <a:rPr lang="nl-NL" dirty="0"/>
              <a:t>8) vooraf doelstellingen formuleren en synergie zoeken</a:t>
            </a:r>
          </a:p>
          <a:p>
            <a:r>
              <a:rPr lang="nl-NL" dirty="0"/>
              <a:t>9) Diversiteit van verenigingsthema’s aanbieden </a:t>
            </a:r>
          </a:p>
          <a:p>
            <a:r>
              <a:rPr lang="nl-NL" dirty="0"/>
              <a:t>10) Meer inzicht in maatschappelijke trends, een loket voor randthema’s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3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8B08E-D357-EC49-B219-245A8B6C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Onderwerpen &amp; Thema’s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747B96-E566-2F43-B3D3-C54FFC05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97" y="2076227"/>
            <a:ext cx="11230983" cy="4518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Bevindingen: </a:t>
            </a:r>
          </a:p>
          <a:p>
            <a:r>
              <a:rPr lang="nl-NL" dirty="0"/>
              <a:t>Frequentie: 2 thema’s per avond heeft de voorkeur. Digitaal en/of fysiek is optie. Vooraf informerend activatie (informatie-filmpje bijvoorbeeld)</a:t>
            </a:r>
          </a:p>
          <a:p>
            <a:r>
              <a:rPr lang="nl-NL" dirty="0"/>
              <a:t>Thema’s:</a:t>
            </a:r>
          </a:p>
          <a:p>
            <a:r>
              <a:rPr lang="nl-NL" dirty="0"/>
              <a:t>Ledenwerving (4) – “lid versus consument”</a:t>
            </a:r>
          </a:p>
          <a:p>
            <a:r>
              <a:rPr lang="nl-NL" dirty="0"/>
              <a:t>Ledenbehoud (2)</a:t>
            </a:r>
          </a:p>
          <a:p>
            <a:r>
              <a:rPr lang="nl-NL" dirty="0"/>
              <a:t>Drempel verlagend aanbod creëren ( sportpas) (1)</a:t>
            </a:r>
          </a:p>
          <a:p>
            <a:r>
              <a:rPr lang="nl-NL" dirty="0"/>
              <a:t>Sponsoring(1)</a:t>
            </a:r>
          </a:p>
          <a:p>
            <a:r>
              <a:rPr lang="nl-NL" dirty="0"/>
              <a:t>Toekomst visie van de sport (2)</a:t>
            </a:r>
          </a:p>
          <a:p>
            <a:r>
              <a:rPr lang="nl-NL" dirty="0"/>
              <a:t>Vrijwilligersbeleid/aanpak (4)</a:t>
            </a:r>
          </a:p>
          <a:p>
            <a:r>
              <a:rPr lang="nl-NL" dirty="0"/>
              <a:t>Maatschappelijke ontwikkelingen (2)</a:t>
            </a:r>
          </a:p>
          <a:p>
            <a:r>
              <a:rPr lang="nl-NL" dirty="0"/>
              <a:t>Subsidies &amp; financieel (1)</a:t>
            </a:r>
          </a:p>
          <a:p>
            <a:r>
              <a:rPr lang="nl-NL" dirty="0"/>
              <a:t>Bestuurlijke ondersteuning(1)</a:t>
            </a:r>
          </a:p>
          <a:p>
            <a:r>
              <a:rPr lang="nl-NL" dirty="0"/>
              <a:t>Zichtbaarheid van sport (1)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Thema’s vanuit de bestuur gesprekken zijn: Vrijwilligersbeleid, ledenwerving en behoud de meest voorkomende thema’s, ook maatschappelijke inzet wordt benoemd.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22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922687B3-426E-E847-8CD5-A9AD35E6185C}"/>
              </a:ext>
            </a:extLst>
          </p:cNvPr>
          <p:cNvSpPr/>
          <p:nvPr/>
        </p:nvSpPr>
        <p:spPr>
          <a:xfrm>
            <a:off x="394449" y="3976210"/>
            <a:ext cx="10901080" cy="2434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0F6AFE-7DBF-8B44-AE6C-D98C1AB5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Vereniging of Club van de avond?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24D408-8798-6247-A508-AE386153F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16" y="2426682"/>
            <a:ext cx="10554574" cy="39841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Bevindingen:  volmondig “JA”. </a:t>
            </a:r>
          </a:p>
          <a:p>
            <a:r>
              <a:rPr lang="nl-NL" dirty="0"/>
              <a:t>Voorkeuren &amp; ideeën; Kennisdeling, verbinden/netwerken, Clubtour- fysiek bij een club.</a:t>
            </a:r>
          </a:p>
          <a:p>
            <a:r>
              <a:rPr lang="nl-NL" dirty="0"/>
              <a:t>Bij het gemeente huis is een optie, zakelijke invulling</a:t>
            </a:r>
          </a:p>
          <a:p>
            <a:r>
              <a:rPr lang="nl-NL" dirty="0"/>
              <a:t>Rode leidraad, Pitchen, iets actiefs, welke uitdagen heeft de vereniging en welke kansen ziet de vereniging, kennisdeling.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</a:rPr>
              <a:t>Bevindingen frequentie en tijdstippen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Voorkeur van het tijdstip: Regulier 18:00-20:00. Voorkeur is Fysiek.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Thema gericht: 19:00 - 20:00, dit kan digitaal: 1x per 2 a 3 maanden. 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Huidige aantal bijeenkomsten is 3x per jaar is te weinig, voorkeur naar 5 a 6x per jaar (combinatie tussen thema gericht)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260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78BBF-43B4-8044-B9B1-1BB730BB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Corona periode &amp; Commissies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544260-C61A-4248-BC64-5395677B1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Bevindingen: </a:t>
            </a:r>
          </a:p>
          <a:p>
            <a:r>
              <a:rPr lang="nl-NL" dirty="0"/>
              <a:t>Veelal hebben deze commissies op een laag pitje gestaan gelegen, sommige zijn door gegaan en hebben door ontwikkeld(efficiënter door online vergaderen, taken en heringericht)</a:t>
            </a:r>
          </a:p>
          <a:p>
            <a:r>
              <a:rPr lang="nl-NL" dirty="0"/>
              <a:t>Afhankelijk, Thematisch optrekken. Taakgerichtheid/projectmatig ( Kop&amp; staart). Binnensport heeft hier wel behoefte aan.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198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4C1EB-11FB-4B46-97D5-B23CE1CE3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Nieuwsbrief &amp; Notulen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D9EDF0-5A26-EE4B-8F34-7D8120DE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Bevindingen:</a:t>
            </a:r>
          </a:p>
          <a:p>
            <a:r>
              <a:rPr lang="nl-NL" dirty="0"/>
              <a:t>Notulen is meer als verslaglegging</a:t>
            </a:r>
          </a:p>
          <a:p>
            <a:r>
              <a:rPr lang="nl-NL" dirty="0"/>
              <a:t>Een nieuwsbrief zou een alternatief kunnen zijn, niet met idee om verenigingsnieuws te delen.  Voorbeeld van een format is nodig. Suggesties: Verenigingsactie uitlichten, Thema uitlichten, ontwikkelingen van Bonds- of koepel organisatie uitlichten.</a:t>
            </a:r>
          </a:p>
          <a:p>
            <a:endParaRPr lang="nl-NL" dirty="0"/>
          </a:p>
          <a:p>
            <a:r>
              <a:rPr lang="nl-NL" dirty="0"/>
              <a:t>Wat is er actueel? Voorkeur om dit via de app te communiceren.</a:t>
            </a:r>
          </a:p>
          <a:p>
            <a:r>
              <a:rPr lang="nl-NL" dirty="0"/>
              <a:t>Zichtbaarheid van het SPF hierin meenemen, hoe bereiken we de inwoners met sport?</a:t>
            </a:r>
          </a:p>
          <a:p>
            <a:endParaRPr lang="nl-NL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9658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5ED34-FECD-8148-9055-6759040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Suggesties ter verbetering sportplatform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D4A852-AB80-6D40-B6D9-F8968562F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Informatie over stichting leergeld</a:t>
            </a:r>
          </a:p>
          <a:p>
            <a:r>
              <a:rPr lang="nl-NL" dirty="0"/>
              <a:t>Welkom/informatie pakket voor verenigingen met nuttige informatie.</a:t>
            </a:r>
          </a:p>
          <a:p>
            <a:r>
              <a:rPr lang="nl-NL" dirty="0"/>
              <a:t>Bijeenkomsten meer interactief, in gesprek over stellingen of actualiteit</a:t>
            </a:r>
          </a:p>
          <a:p>
            <a:r>
              <a:rPr lang="nl-NL" dirty="0"/>
              <a:t>Meer kennisdeling over thema’s. </a:t>
            </a:r>
          </a:p>
          <a:p>
            <a:r>
              <a:rPr lang="nl-NL" dirty="0"/>
              <a:t>Niet alleen maatschappelijke thema’s/informatie droppen bij verenigingen zoals Rookvrij, Bob campagne, gezonde kantine. Creëren van een apart loket voor maatschappelijk inzet van verenigingen.</a:t>
            </a:r>
          </a:p>
          <a:p>
            <a:r>
              <a:rPr lang="nl-NL" dirty="0"/>
              <a:t>Aandacht voor veilig sportklimaat, gedragscodes in de sport.</a:t>
            </a:r>
          </a:p>
          <a:p>
            <a:r>
              <a:rPr lang="nl-NL" dirty="0"/>
              <a:t>Vangnet &amp; loket voor verengingsinformatie</a:t>
            </a:r>
          </a:p>
          <a:p>
            <a:r>
              <a:rPr lang="nl-NL" dirty="0"/>
              <a:t>Zichtbaarheid  van het sportplatform verbeteren</a:t>
            </a:r>
          </a:p>
          <a:p>
            <a:r>
              <a:rPr lang="nl-NL" dirty="0"/>
              <a:t>Meer verenigingen uitnodigen om deel te nemen, flyer of uitnodiging maken.</a:t>
            </a:r>
          </a:p>
          <a:p>
            <a:r>
              <a:rPr lang="nl-NL" dirty="0"/>
              <a:t>Geen groter sportsprekers zoals Tom van het hek, maar op ze Zwijndrechts?</a:t>
            </a:r>
          </a:p>
        </p:txBody>
      </p:sp>
    </p:spTree>
    <p:extLst>
      <p:ext uri="{BB962C8B-B14F-4D97-AF65-F5344CB8AC3E}">
        <p14:creationId xmlns:p14="http://schemas.microsoft.com/office/powerpoint/2010/main" val="30247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F651B-A05D-E74C-72B6-8FAFFA41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Uitnodiging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1197EED-DEB9-A644-EA1B-74A17D9D8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959"/>
          </a:xfrm>
        </p:spPr>
      </p:pic>
    </p:spTree>
    <p:extLst>
      <p:ext uri="{BB962C8B-B14F-4D97-AF65-F5344CB8AC3E}">
        <p14:creationId xmlns:p14="http://schemas.microsoft.com/office/powerpoint/2010/main" val="2031198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Citeerbaar</Template>
  <TotalTime>108</TotalTime>
  <Words>631</Words>
  <Application>Microsoft Office PowerPoint</Application>
  <PresentationFormat>Breedbeeld</PresentationFormat>
  <Paragraphs>73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Citeerbaar</vt:lpstr>
      <vt:lpstr>Uitkomst Enquêtes SPF</vt:lpstr>
      <vt:lpstr>Terugkijk 2021 – Sportplatform bijeenkomsten</vt:lpstr>
      <vt:lpstr>Meerwaarde van het sportplatform versterken</vt:lpstr>
      <vt:lpstr>Onderwerpen &amp; Thema’s </vt:lpstr>
      <vt:lpstr>Vereniging of Club van de avond?</vt:lpstr>
      <vt:lpstr>Corona periode &amp; Commissies</vt:lpstr>
      <vt:lpstr>Nieuwsbrief &amp; Notulen</vt:lpstr>
      <vt:lpstr>Suggesties ter verbetering sportplatform</vt:lpstr>
      <vt:lpstr>Uitnodiging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Uitkomst Enquêtes SPF</dc:title>
  <dc:creator>Maarten West</dc:creator>
  <cp:lastModifiedBy>Keimp .</cp:lastModifiedBy>
  <cp:revision>5</cp:revision>
  <dcterms:created xsi:type="dcterms:W3CDTF">2022-05-04T09:38:38Z</dcterms:created>
  <dcterms:modified xsi:type="dcterms:W3CDTF">2022-10-05T05:33:16Z</dcterms:modified>
</cp:coreProperties>
</file>