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13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03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434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730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32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702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888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96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986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44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28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9F42-9821-441B-A98F-83E0FF454580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DF36A-1646-472A-B2D6-75565F083C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40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/>
          <p:cNvSpPr/>
          <p:nvPr/>
        </p:nvSpPr>
        <p:spPr>
          <a:xfrm>
            <a:off x="3764691" y="1540475"/>
            <a:ext cx="2858532" cy="140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Platformbijeenkomst, alle sportverenigingen en organisaties</a:t>
            </a:r>
            <a:endParaRPr lang="nl-NL" sz="1600" dirty="0"/>
          </a:p>
        </p:txBody>
      </p:sp>
      <p:sp>
        <p:nvSpPr>
          <p:cNvPr id="5" name="Ovaal 4"/>
          <p:cNvSpPr/>
          <p:nvPr/>
        </p:nvSpPr>
        <p:spPr>
          <a:xfrm>
            <a:off x="4349578" y="3179805"/>
            <a:ext cx="1688757" cy="856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Agenda-commissie / DB</a:t>
            </a:r>
            <a:endParaRPr lang="nl-NL" sz="1400" dirty="0"/>
          </a:p>
        </p:txBody>
      </p:sp>
      <p:sp>
        <p:nvSpPr>
          <p:cNvPr id="6" name="Ovaal 5"/>
          <p:cNvSpPr/>
          <p:nvPr/>
        </p:nvSpPr>
        <p:spPr>
          <a:xfrm>
            <a:off x="1891611" y="4523754"/>
            <a:ext cx="1153297" cy="617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/>
              <a:t>WG binnensport</a:t>
            </a:r>
            <a:endParaRPr lang="nl-NL" sz="1000" dirty="0"/>
          </a:p>
        </p:txBody>
      </p:sp>
      <p:sp>
        <p:nvSpPr>
          <p:cNvPr id="7" name="Ovaal 6"/>
          <p:cNvSpPr/>
          <p:nvPr/>
        </p:nvSpPr>
        <p:spPr>
          <a:xfrm>
            <a:off x="3297754" y="4522574"/>
            <a:ext cx="1153297" cy="617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/>
              <a:t>WG buitensport</a:t>
            </a:r>
            <a:endParaRPr lang="nl-NL" sz="1000" dirty="0"/>
          </a:p>
        </p:txBody>
      </p:sp>
      <p:sp>
        <p:nvSpPr>
          <p:cNvPr id="8" name="Ovaal 7"/>
          <p:cNvSpPr/>
          <p:nvPr/>
        </p:nvSpPr>
        <p:spPr>
          <a:xfrm>
            <a:off x="4617308" y="4506098"/>
            <a:ext cx="1153297" cy="617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/>
              <a:t>WG financiën</a:t>
            </a:r>
            <a:endParaRPr lang="nl-NL" sz="1000" dirty="0"/>
          </a:p>
        </p:txBody>
      </p:sp>
      <p:sp>
        <p:nvSpPr>
          <p:cNvPr id="9" name="Ovaal 8"/>
          <p:cNvSpPr/>
          <p:nvPr/>
        </p:nvSpPr>
        <p:spPr>
          <a:xfrm>
            <a:off x="6003034" y="4506098"/>
            <a:ext cx="1153297" cy="617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/>
              <a:t>WG sociaal</a:t>
            </a:r>
            <a:endParaRPr lang="nl-NL" sz="1000" dirty="0"/>
          </a:p>
        </p:txBody>
      </p:sp>
      <p:sp>
        <p:nvSpPr>
          <p:cNvPr id="10" name="Ovaal 9"/>
          <p:cNvSpPr/>
          <p:nvPr/>
        </p:nvSpPr>
        <p:spPr>
          <a:xfrm>
            <a:off x="1629031" y="4230131"/>
            <a:ext cx="7129850" cy="12027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2" name="Rechte verbindingslijn met pijl 11"/>
          <p:cNvCxnSpPr>
            <a:stCxn id="6" idx="0"/>
            <a:endCxn id="5" idx="3"/>
          </p:cNvCxnSpPr>
          <p:nvPr/>
        </p:nvCxnSpPr>
        <p:spPr>
          <a:xfrm flipV="1">
            <a:off x="2468260" y="3911075"/>
            <a:ext cx="2128631" cy="6126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>
            <a:stCxn id="7" idx="0"/>
          </p:cNvCxnSpPr>
          <p:nvPr/>
        </p:nvCxnSpPr>
        <p:spPr>
          <a:xfrm flipV="1">
            <a:off x="3874403" y="3978876"/>
            <a:ext cx="954917" cy="5436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>
            <a:stCxn id="8" idx="0"/>
            <a:endCxn id="5" idx="4"/>
          </p:cNvCxnSpPr>
          <p:nvPr/>
        </p:nvCxnSpPr>
        <p:spPr>
          <a:xfrm flipV="1">
            <a:off x="5193957" y="4036541"/>
            <a:ext cx="0" cy="4695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>
            <a:stCxn id="9" idx="0"/>
          </p:cNvCxnSpPr>
          <p:nvPr/>
        </p:nvCxnSpPr>
        <p:spPr>
          <a:xfrm flipH="1" flipV="1">
            <a:off x="5514965" y="3990285"/>
            <a:ext cx="1064718" cy="5158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>
            <a:stCxn id="5" idx="0"/>
            <a:endCxn id="4" idx="4"/>
          </p:cNvCxnSpPr>
          <p:nvPr/>
        </p:nvCxnSpPr>
        <p:spPr>
          <a:xfrm flipV="1">
            <a:off x="5193957" y="2940908"/>
            <a:ext cx="0" cy="2388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ndertitel 15"/>
          <p:cNvSpPr>
            <a:spLocks noGrp="1"/>
          </p:cNvSpPr>
          <p:nvPr>
            <p:ph type="subTitle" idx="1"/>
          </p:nvPr>
        </p:nvSpPr>
        <p:spPr>
          <a:xfrm>
            <a:off x="7309334" y="4506098"/>
            <a:ext cx="1087952" cy="5542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/>
              <a:t>WG voorzitters</a:t>
            </a:r>
            <a:endParaRPr lang="nl-NL" sz="1000" dirty="0"/>
          </a:p>
        </p:txBody>
      </p:sp>
      <p:cxnSp>
        <p:nvCxnSpPr>
          <p:cNvPr id="28" name="Rechte verbindingslijn met pijl 27"/>
          <p:cNvCxnSpPr>
            <a:endCxn id="5" idx="5"/>
          </p:cNvCxnSpPr>
          <p:nvPr/>
        </p:nvCxnSpPr>
        <p:spPr>
          <a:xfrm flipH="1" flipV="1">
            <a:off x="5791022" y="3911075"/>
            <a:ext cx="2084341" cy="6003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399370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</Words>
  <Application>Microsoft Office PowerPoint</Application>
  <PresentationFormat>Breedbeeld</PresentationFormat>
  <Paragraphs>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Servicecentrum Drechtsteden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Extra, EAJ (Eveline)</dc:creator>
  <cp:lastModifiedBy>Extra, EAJ (Eveline)</cp:lastModifiedBy>
  <cp:revision>3</cp:revision>
  <dcterms:created xsi:type="dcterms:W3CDTF">2018-12-11T10:33:19Z</dcterms:created>
  <dcterms:modified xsi:type="dcterms:W3CDTF">2018-12-17T08:07:56Z</dcterms:modified>
</cp:coreProperties>
</file>