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84"/>
    <p:restoredTop sz="96024"/>
  </p:normalViewPr>
  <p:slideViewPr>
    <p:cSldViewPr snapToGrid="0" snapToObjects="1">
      <p:cViewPr varScale="1">
        <p:scale>
          <a:sx n="107" d="100"/>
          <a:sy n="10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itmakers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ichtingmbz.nl/" TargetMode="External"/><Relationship Id="rId2" Type="http://schemas.openxmlformats.org/officeDocument/2006/relationships/hyperlink" Target="https://www.zwijndrecht.nl/Inwoners/Alle_onderwerpen/Sport_en_recreatie/Lokaal_Sportakkoord_Zwijndrech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portsubsidie.nl/subsidies/" TargetMode="External"/><Relationship Id="rId4" Type="http://schemas.openxmlformats.org/officeDocument/2006/relationships/hyperlink" Target="https://www.kenniscentrumsportenbewegen.nl/producten/sportsubsidie-databas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mailto:sport@zwijndrecht.nl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B46B2-C631-3F42-84AF-3CCC92C8D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098323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571F"/>
                </a:solidFill>
              </a:rPr>
              <a:t>Ondersteuning van sport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39BC22-4CFB-6B4E-88E1-BEBFEDE19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2998" y="2513468"/>
            <a:ext cx="8846004" cy="1098323"/>
          </a:xfrm>
        </p:spPr>
        <p:txBody>
          <a:bodyPr>
            <a:normAutofit/>
          </a:bodyPr>
          <a:lstStyle/>
          <a:p>
            <a:endParaRPr lang="nl-NL" sz="1600" dirty="0">
              <a:latin typeface="+mj-lt"/>
            </a:endParaRPr>
          </a:p>
          <a:p>
            <a:pPr algn="ctr"/>
            <a:r>
              <a:rPr lang="nl-NL" sz="1800" dirty="0">
                <a:solidFill>
                  <a:schemeClr val="tx1"/>
                </a:solidFill>
                <a:latin typeface="+mj-lt"/>
              </a:rPr>
              <a:t>Maarten Westbroek</a:t>
            </a:r>
          </a:p>
        </p:txBody>
      </p:sp>
    </p:spTree>
    <p:extLst>
      <p:ext uri="{BB962C8B-B14F-4D97-AF65-F5344CB8AC3E}">
        <p14:creationId xmlns:p14="http://schemas.microsoft.com/office/powerpoint/2010/main" val="318853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0E39E-5DA5-DA48-B960-C086A135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571F"/>
                </a:solidFill>
              </a:rPr>
              <a:t>Speerpunten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565169-CE16-254D-B957-0C7F5277E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Sportcoaches zijn fitmakers</a:t>
            </a:r>
          </a:p>
          <a:p>
            <a:r>
              <a:rPr lang="nl-NL" dirty="0"/>
              <a:t>Zichtbaarheid van sport</a:t>
            </a:r>
          </a:p>
          <a:p>
            <a:r>
              <a:rPr lang="nl-NL" dirty="0"/>
              <a:t>Verenigingsondersteuning &amp; advies</a:t>
            </a:r>
          </a:p>
          <a:p>
            <a:r>
              <a:rPr lang="nl-NL" dirty="0"/>
              <a:t>Subsidie mogelijkheden</a:t>
            </a:r>
          </a:p>
          <a:p>
            <a:r>
              <a:rPr lang="nl-NL" dirty="0"/>
              <a:t>Sportclubs kom in actie!</a:t>
            </a:r>
          </a:p>
        </p:txBody>
      </p:sp>
    </p:spTree>
    <p:extLst>
      <p:ext uri="{BB962C8B-B14F-4D97-AF65-F5344CB8AC3E}">
        <p14:creationId xmlns:p14="http://schemas.microsoft.com/office/powerpoint/2010/main" val="142472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DD72D-BDAD-E444-850C-3BD8A582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571F"/>
                </a:solidFill>
              </a:rPr>
              <a:t>Sportcoaches zijn Fitmakers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A80F58-904F-6C4D-A037-4A08DC083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Toppie (PO) : Rick, Jordi, Kirsten, Maarten</a:t>
            </a:r>
          </a:p>
          <a:p>
            <a:r>
              <a:rPr lang="nl-NL" dirty="0"/>
              <a:t>Verenigingsondersteuning: Maarten</a:t>
            </a:r>
          </a:p>
          <a:p>
            <a:r>
              <a:rPr lang="nl-NL" dirty="0"/>
              <a:t>JOGG: Jordi</a:t>
            </a:r>
          </a:p>
          <a:p>
            <a:r>
              <a:rPr lang="nl-NL" dirty="0"/>
              <a:t>13+ (VO): Leonie &amp; Maarten</a:t>
            </a:r>
          </a:p>
          <a:p>
            <a:r>
              <a:rPr lang="nl-NL" dirty="0" err="1"/>
              <a:t>Vivera</a:t>
            </a:r>
            <a:r>
              <a:rPr lang="nl-NL" dirty="0"/>
              <a:t>: Julia, Jordi en Johan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FF571F"/>
                </a:solidFill>
              </a:rPr>
              <a:t>Vind ons op: </a:t>
            </a:r>
            <a:r>
              <a:rPr lang="nl-NL" sz="2800" dirty="0">
                <a:solidFill>
                  <a:srgbClr val="FF571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www.fitmakers.nl</a:t>
            </a:r>
            <a:r>
              <a:rPr lang="nl-NL" sz="2800" dirty="0">
                <a:solidFill>
                  <a:srgbClr val="FF571F"/>
                </a:solidFill>
              </a:rPr>
              <a:t>   </a:t>
            </a:r>
          </a:p>
          <a:p>
            <a:endParaRPr lang="nl-NL" dirty="0">
              <a:solidFill>
                <a:srgbClr val="FF571F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1D3A97-D884-254B-BEF1-856FC58A1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766" y="1189261"/>
            <a:ext cx="2281640" cy="33232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F309CD9-D071-2748-B524-AFF1884AB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375" y="5373128"/>
            <a:ext cx="6396111" cy="14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2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B4409-F66D-F04A-9A37-AA634910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571F"/>
                </a:solidFill>
              </a:rPr>
              <a:t>Zichtbaarheid van sport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6C7D1B-F79B-C54F-93DA-DC11F1D08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Website: Beleef Zwijndrecht &amp; Beweeg Zwijndrecht in ontwikkeling</a:t>
            </a:r>
          </a:p>
          <a:p>
            <a:r>
              <a:rPr lang="nl-NL" dirty="0"/>
              <a:t>Ontwikkeling wijkgerichte aanpak: De Toppie schoolsport en cultuur vereniging</a:t>
            </a:r>
          </a:p>
          <a:p>
            <a:r>
              <a:rPr lang="nl-NL" dirty="0"/>
              <a:t>Zomerpaspoort voor 4 t/m 16 jaar</a:t>
            </a:r>
          </a:p>
        </p:txBody>
      </p:sp>
    </p:spTree>
    <p:extLst>
      <p:ext uri="{BB962C8B-B14F-4D97-AF65-F5344CB8AC3E}">
        <p14:creationId xmlns:p14="http://schemas.microsoft.com/office/powerpoint/2010/main" val="91507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159A25-9EA3-EF4E-96AD-A176E9AB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569" y="106888"/>
            <a:ext cx="9905998" cy="1478570"/>
          </a:xfrm>
        </p:spPr>
        <p:txBody>
          <a:bodyPr/>
          <a:lstStyle/>
          <a:p>
            <a:r>
              <a:rPr lang="nl-NL" dirty="0">
                <a:solidFill>
                  <a:srgbClr val="FF571F"/>
                </a:solidFill>
              </a:rPr>
              <a:t>Verenigingsondersteuning &amp; advies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FECCD4-6FFB-054D-9504-1BC4F209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173" y="1050885"/>
            <a:ext cx="10109653" cy="4543199"/>
          </a:xfrm>
        </p:spPr>
        <p:txBody>
          <a:bodyPr/>
          <a:lstStyle/>
          <a:p>
            <a:pPr marL="0" indent="0">
              <a:buNone/>
            </a:pPr>
            <a:r>
              <a:rPr lang="nl-NL" i="1" dirty="0"/>
              <a:t>“Het is een kunst om te wat er qua ondersteuningsmogelijkheden er zijn”</a:t>
            </a:r>
          </a:p>
          <a:p>
            <a:pPr marL="0" indent="0">
              <a:buNone/>
            </a:pPr>
            <a:r>
              <a:rPr lang="nl-NL" dirty="0"/>
              <a:t>Wat kunnen sportcoaches voor jullie betekenen?</a:t>
            </a:r>
            <a:endParaRPr lang="nl-NL" i="1" dirty="0"/>
          </a:p>
          <a:p>
            <a:r>
              <a:rPr lang="nl-NL" dirty="0"/>
              <a:t>Inzicht in ambities of welke thema’s er spelen</a:t>
            </a:r>
          </a:p>
          <a:p>
            <a:r>
              <a:rPr lang="nl-NL" dirty="0"/>
              <a:t>Ondersteuning bij problematiek</a:t>
            </a:r>
          </a:p>
          <a:p>
            <a:r>
              <a:rPr lang="nl-NL" dirty="0"/>
              <a:t>Bereiken van doelgroepen via ons netwerk</a:t>
            </a:r>
          </a:p>
          <a:p>
            <a:r>
              <a:rPr lang="nl-NL" dirty="0"/>
              <a:t>Eigen identiteit en profilering van de club</a:t>
            </a:r>
          </a:p>
          <a:p>
            <a:r>
              <a:rPr lang="nl-NL" dirty="0"/>
              <a:t>Samenwerking zorgt voor passende ondersteuning</a:t>
            </a:r>
          </a:p>
          <a:p>
            <a:r>
              <a:rPr lang="nl-NL" dirty="0"/>
              <a:t>Op zoek naar de vraag achter de vraag</a:t>
            </a:r>
          </a:p>
          <a:p>
            <a:pPr marL="0" indent="0">
              <a:buNone/>
            </a:pPr>
            <a:endParaRPr lang="nl-NL" dirty="0">
              <a:solidFill>
                <a:srgbClr val="FF571F"/>
              </a:solidFill>
            </a:endParaRPr>
          </a:p>
          <a:p>
            <a:pPr marL="0" indent="0">
              <a:buNone/>
            </a:pPr>
            <a:r>
              <a:rPr lang="nl-NL" sz="2800" dirty="0">
                <a:solidFill>
                  <a:srgbClr val="FF571F"/>
                </a:solidFill>
              </a:rPr>
              <a:t>Benieuwd naar de mogelijkheden? Neem contact met mij op!</a:t>
            </a:r>
          </a:p>
        </p:txBody>
      </p:sp>
    </p:spTree>
    <p:extLst>
      <p:ext uri="{BB962C8B-B14F-4D97-AF65-F5344CB8AC3E}">
        <p14:creationId xmlns:p14="http://schemas.microsoft.com/office/powerpoint/2010/main" val="303448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C3FB1-7F46-384A-A9A6-572174E0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85118"/>
            <a:ext cx="9905998" cy="1478570"/>
          </a:xfrm>
        </p:spPr>
        <p:txBody>
          <a:bodyPr/>
          <a:lstStyle/>
          <a:p>
            <a:r>
              <a:rPr lang="nl-NL" dirty="0">
                <a:solidFill>
                  <a:srgbClr val="FF571F"/>
                </a:solidFill>
              </a:rPr>
              <a:t>Subsidie mogelijkheden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E22E26-07FE-194C-816F-25EE8B03F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315283"/>
            <a:ext cx="10568439" cy="4628316"/>
          </a:xfrm>
        </p:spPr>
        <p:txBody>
          <a:bodyPr/>
          <a:lstStyle/>
          <a:p>
            <a:r>
              <a:rPr lang="nl-NL" dirty="0"/>
              <a:t>Lokaal sportakkoord - </a:t>
            </a:r>
            <a:r>
              <a:rPr lang="nl-NL" dirty="0">
                <a:hlinkClick r:id="rId2"/>
              </a:rPr>
              <a:t>https://www.zwijndrecht.nl/Inwoners/Alle_onderwerpen/Sport_en_recreatie/Lokaal_Sportakkoord_Zwijndrecht</a:t>
            </a:r>
            <a:r>
              <a:rPr lang="nl-NL" dirty="0"/>
              <a:t> </a:t>
            </a:r>
          </a:p>
          <a:p>
            <a:r>
              <a:rPr lang="nl-NL" dirty="0"/>
              <a:t>Landelijk sportakkoord biedt mogelijkheden om te investeren in de ontwikkeling van jouw vereniging met diversiteit aan services (dienstverlening voor sportclubs)</a:t>
            </a:r>
          </a:p>
          <a:p>
            <a:r>
              <a:rPr lang="nl-NL" dirty="0"/>
              <a:t>MBZ(lokaal) - </a:t>
            </a:r>
            <a:r>
              <a:rPr lang="nl-NL" dirty="0">
                <a:hlinkClick r:id="rId3"/>
              </a:rPr>
              <a:t>https://www.stichtingmbz.nl</a:t>
            </a:r>
            <a:r>
              <a:rPr lang="nl-NL" dirty="0"/>
              <a:t> </a:t>
            </a:r>
          </a:p>
          <a:p>
            <a:r>
              <a:rPr lang="nl-NL" dirty="0"/>
              <a:t>KCSB - </a:t>
            </a:r>
            <a:r>
              <a:rPr lang="nl-NL" dirty="0">
                <a:hlinkClick r:id="rId4"/>
              </a:rPr>
              <a:t>https://www.kenniscentrumsportenbewegen.nl/producten/sportsubsidie-database/</a:t>
            </a:r>
            <a:r>
              <a:rPr lang="nl-NL" dirty="0"/>
              <a:t> </a:t>
            </a:r>
          </a:p>
          <a:p>
            <a:r>
              <a:rPr lang="nl-NL" dirty="0">
                <a:hlinkClick r:id="rId5"/>
              </a:rPr>
              <a:t>https://www.sportsubsidie.nl/subsidies/</a:t>
            </a:r>
            <a:r>
              <a:rPr lang="nl-NL" dirty="0"/>
              <a:t> </a:t>
            </a:r>
          </a:p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651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E17D3-E672-7643-90A6-4C181184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161318"/>
            <a:ext cx="9905998" cy="1478570"/>
          </a:xfrm>
        </p:spPr>
        <p:txBody>
          <a:bodyPr/>
          <a:lstStyle/>
          <a:p>
            <a:r>
              <a:rPr lang="nl-NL" dirty="0">
                <a:solidFill>
                  <a:srgbClr val="FF571F"/>
                </a:solidFill>
              </a:rPr>
              <a:t>Sportclubs kom in actie!</a:t>
            </a:r>
          </a:p>
        </p:txBody>
      </p:sp>
      <p:pic>
        <p:nvPicPr>
          <p:cNvPr id="4" name="Gemeente Zwijndrecht - Clubpitch - Versie 02" descr="Gemeente Zwijndrecht - Clubpitch - Versie 02">
            <a:hlinkClick r:id="" action="ppaction://media"/>
            <a:extLst>
              <a:ext uri="{FF2B5EF4-FFF2-40B4-BE49-F238E27FC236}">
                <a16:creationId xmlns:a16="http://schemas.microsoft.com/office/drawing/2014/main" id="{EA0E0374-3E48-1C40-A8FD-D7352763529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281" y="1236009"/>
            <a:ext cx="8336280" cy="4689419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C1A3E5-A407-8F42-9771-58C2A50E2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4977" y="6152972"/>
            <a:ext cx="1827022" cy="66923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0DEEACD-3ECC-0E4B-8D9E-7C7CB75A7464}"/>
              </a:ext>
            </a:extLst>
          </p:cNvPr>
          <p:cNvSpPr txBox="1"/>
          <p:nvPr/>
        </p:nvSpPr>
        <p:spPr>
          <a:xfrm>
            <a:off x="1097282" y="6156960"/>
            <a:ext cx="8549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Mail naar </a:t>
            </a:r>
            <a:r>
              <a:rPr lang="nl-NL" sz="2000" dirty="0">
                <a:hlinkClick r:id="rId6"/>
              </a:rPr>
              <a:t>sport@zwijndrecht.nl</a:t>
            </a:r>
            <a:r>
              <a:rPr lang="nl-NL" sz="2000" dirty="0"/>
              <a:t>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28D8C28-99C2-A84B-8A4B-407FFB6297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4977" y="0"/>
            <a:ext cx="1827022" cy="147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3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10408</TotalTime>
  <Words>270</Words>
  <Application>Microsoft Macintosh PowerPoint</Application>
  <PresentationFormat>Breedbeeld</PresentationFormat>
  <Paragraphs>40</Paragraphs>
  <Slides>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Tw Cen MT</vt:lpstr>
      <vt:lpstr>Circuit</vt:lpstr>
      <vt:lpstr>Ondersteuning van sport</vt:lpstr>
      <vt:lpstr>Speerpunten</vt:lpstr>
      <vt:lpstr>Sportcoaches zijn Fitmakers</vt:lpstr>
      <vt:lpstr>Zichtbaarheid van sport</vt:lpstr>
      <vt:lpstr>Verenigingsondersteuning &amp; advies</vt:lpstr>
      <vt:lpstr>Subsidie mogelijkheden</vt:lpstr>
      <vt:lpstr>Sportclubs kom in actie!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Ondersteuning</dc:title>
  <dc:creator>Maarten West</dc:creator>
  <cp:lastModifiedBy>Maarten West</cp:lastModifiedBy>
  <cp:revision>17</cp:revision>
  <dcterms:created xsi:type="dcterms:W3CDTF">2021-06-16T13:20:34Z</dcterms:created>
  <dcterms:modified xsi:type="dcterms:W3CDTF">2021-06-23T18:49:02Z</dcterms:modified>
</cp:coreProperties>
</file>