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9" r:id="rId4"/>
  </p:sldMasterIdLst>
  <p:notesMasterIdLst>
    <p:notesMasterId r:id="rId23"/>
  </p:notesMasterIdLst>
  <p:handoutMasterIdLst>
    <p:handoutMasterId r:id="rId24"/>
  </p:handoutMasterIdLst>
  <p:sldIdLst>
    <p:sldId id="421" r:id="rId5"/>
    <p:sldId id="2185" r:id="rId6"/>
    <p:sldId id="423" r:id="rId7"/>
    <p:sldId id="429" r:id="rId8"/>
    <p:sldId id="430" r:id="rId9"/>
    <p:sldId id="399" r:id="rId10"/>
    <p:sldId id="337" r:id="rId11"/>
    <p:sldId id="330" r:id="rId12"/>
    <p:sldId id="324" r:id="rId13"/>
    <p:sldId id="331" r:id="rId14"/>
    <p:sldId id="434" r:id="rId15"/>
    <p:sldId id="2179" r:id="rId16"/>
    <p:sldId id="2180" r:id="rId17"/>
    <p:sldId id="2182" r:id="rId18"/>
    <p:sldId id="2183" r:id="rId19"/>
    <p:sldId id="2184" r:id="rId20"/>
    <p:sldId id="428" r:id="rId21"/>
    <p:sldId id="2186" r:id="rId22"/>
  </p:sldIdLst>
  <p:sldSz cx="9144000" cy="5143500" type="screen16x9"/>
  <p:notesSz cx="6858000" cy="9144000"/>
  <p:defaultTex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AC3E7"/>
    <a:srgbClr val="ECEC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8E60C0F-E0E1-4E1D-A1CA-757816A5E5F7}" v="5" dt="2023-05-15T16:41:02.039"/>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605" autoAdjust="0"/>
    <p:restoredTop sz="87940" autoAdjust="0"/>
  </p:normalViewPr>
  <p:slideViewPr>
    <p:cSldViewPr snapToGrid="0" snapToObjects="1">
      <p:cViewPr varScale="1">
        <p:scale>
          <a:sx n="100" d="100"/>
          <a:sy n="100" d="100"/>
        </p:scale>
        <p:origin x="1042" y="62"/>
      </p:cViewPr>
      <p:guideLst>
        <p:guide orient="horz" pos="1620"/>
        <p:guide pos="2880"/>
      </p:guideLst>
    </p:cSldViewPr>
  </p:slideViewPr>
  <p:notesTextViewPr>
    <p:cViewPr>
      <p:scale>
        <a:sx n="3" d="2"/>
        <a:sy n="3" d="2"/>
      </p:scale>
      <p:origin x="0" y="0"/>
    </p:cViewPr>
  </p:notesTextViewPr>
  <p:sorterViewPr>
    <p:cViewPr>
      <p:scale>
        <a:sx n="80" d="100"/>
        <a:sy n="80" d="100"/>
      </p:scale>
      <p:origin x="0" y="0"/>
    </p:cViewPr>
  </p:sorterViewPr>
  <p:notesViewPr>
    <p:cSldViewPr snapToGrid="0" snapToObjects="1">
      <p:cViewPr varScale="1">
        <p:scale>
          <a:sx n="97" d="100"/>
          <a:sy n="97" d="100"/>
        </p:scale>
        <p:origin x="3120"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geman, RMM (Rosalie)" userId="51bac17f-b30f-48fb-8ef9-9976ae7049a9" providerId="ADAL" clId="{78E60C0F-E0E1-4E1D-A1CA-757816A5E5F7}"/>
    <pc:docChg chg="custSel modSld">
      <pc:chgData name="Hegeman, RMM (Rosalie)" userId="51bac17f-b30f-48fb-8ef9-9976ae7049a9" providerId="ADAL" clId="{78E60C0F-E0E1-4E1D-A1CA-757816A5E5F7}" dt="2023-05-16T08:48:04.480" v="508" actId="14100"/>
      <pc:docMkLst>
        <pc:docMk/>
      </pc:docMkLst>
      <pc:sldChg chg="addSp modSp mod">
        <pc:chgData name="Hegeman, RMM (Rosalie)" userId="51bac17f-b30f-48fb-8ef9-9976ae7049a9" providerId="ADAL" clId="{78E60C0F-E0E1-4E1D-A1CA-757816A5E5F7}" dt="2023-05-16T08:48:04.480" v="508" actId="14100"/>
        <pc:sldMkLst>
          <pc:docMk/>
          <pc:sldMk cId="3161006686" sldId="2186"/>
        </pc:sldMkLst>
        <pc:spChg chg="add mod">
          <ac:chgData name="Hegeman, RMM (Rosalie)" userId="51bac17f-b30f-48fb-8ef9-9976ae7049a9" providerId="ADAL" clId="{78E60C0F-E0E1-4E1D-A1CA-757816A5E5F7}" dt="2023-05-15T16:41:28.968" v="95" actId="14100"/>
          <ac:spMkLst>
            <pc:docMk/>
            <pc:sldMk cId="3161006686" sldId="2186"/>
            <ac:spMk id="2" creationId="{BCB3C794-D37A-5217-4DC3-BC1261E516D6}"/>
          </ac:spMkLst>
        </pc:spChg>
        <pc:spChg chg="mod">
          <ac:chgData name="Hegeman, RMM (Rosalie)" userId="51bac17f-b30f-48fb-8ef9-9976ae7049a9" providerId="ADAL" clId="{78E60C0F-E0E1-4E1D-A1CA-757816A5E5F7}" dt="2023-05-16T08:47:02.567" v="433" actId="1076"/>
          <ac:spMkLst>
            <pc:docMk/>
            <pc:sldMk cId="3161006686" sldId="2186"/>
            <ac:spMk id="3" creationId="{9138052F-67AB-8B12-CFA9-5D4AD140C463}"/>
          </ac:spMkLst>
        </pc:spChg>
        <pc:spChg chg="add mod">
          <ac:chgData name="Hegeman, RMM (Rosalie)" userId="51bac17f-b30f-48fb-8ef9-9976ae7049a9" providerId="ADAL" clId="{78E60C0F-E0E1-4E1D-A1CA-757816A5E5F7}" dt="2023-05-16T08:48:04.480" v="508" actId="14100"/>
          <ac:spMkLst>
            <pc:docMk/>
            <pc:sldMk cId="3161006686" sldId="2186"/>
            <ac:spMk id="4" creationId="{C972C0DD-5F26-BE7E-65AA-313DE5A22584}"/>
          </ac:spMkLst>
        </pc:spChg>
        <pc:spChg chg="mod">
          <ac:chgData name="Hegeman, RMM (Rosalie)" userId="51bac17f-b30f-48fb-8ef9-9976ae7049a9" providerId="ADAL" clId="{78E60C0F-E0E1-4E1D-A1CA-757816A5E5F7}" dt="2023-05-16T08:47:01.505" v="432" actId="14100"/>
          <ac:spMkLst>
            <pc:docMk/>
            <pc:sldMk cId="3161006686" sldId="2186"/>
            <ac:spMk id="7" creationId="{E933B559-BB07-4A16-9FDA-0573415F5CAF}"/>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354EDD47-A530-5CA9-1EBE-22323B80EB9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B656443A-7D6B-F1B4-814E-E08A193A798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C034B11-4A9B-754D-93E6-8F865E87376A}" type="datetimeFigureOut">
              <a:rPr lang="nl-NL" smtClean="0"/>
              <a:t>15-5-2023</a:t>
            </a:fld>
            <a:endParaRPr lang="nl-NL"/>
          </a:p>
        </p:txBody>
      </p:sp>
      <p:sp>
        <p:nvSpPr>
          <p:cNvPr id="4" name="Tijdelijke aanduiding voor voettekst 3">
            <a:extLst>
              <a:ext uri="{FF2B5EF4-FFF2-40B4-BE49-F238E27FC236}">
                <a16:creationId xmlns:a16="http://schemas.microsoft.com/office/drawing/2014/main" id="{522D4BD4-AF33-D6B8-9D8A-F4445A96807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A5437FB6-4109-DBA1-49FD-D45CDA6CB52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07292C2-9D85-364A-AAD9-2F305B331C6D}" type="slidenum">
              <a:rPr lang="nl-NL" smtClean="0"/>
              <a:t>‹nr.›</a:t>
            </a:fld>
            <a:endParaRPr lang="nl-NL"/>
          </a:p>
        </p:txBody>
      </p:sp>
    </p:spTree>
    <p:extLst>
      <p:ext uri="{BB962C8B-B14F-4D97-AF65-F5344CB8AC3E}">
        <p14:creationId xmlns:p14="http://schemas.microsoft.com/office/powerpoint/2010/main" val="28318613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BF491D-0EFC-564B-8D78-D58F2C1615E2}" type="datetimeFigureOut">
              <a:rPr lang="nl-NL" smtClean="0"/>
              <a:t>15-5-2023</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48D92C-9D78-4949-A446-1C6C86E63AD5}" type="slidenum">
              <a:rPr lang="nl-NL" smtClean="0"/>
              <a:t>‹nr.›</a:t>
            </a:fld>
            <a:endParaRPr lang="nl-NL"/>
          </a:p>
        </p:txBody>
      </p:sp>
    </p:spTree>
    <p:extLst>
      <p:ext uri="{BB962C8B-B14F-4D97-AF65-F5344CB8AC3E}">
        <p14:creationId xmlns:p14="http://schemas.microsoft.com/office/powerpoint/2010/main" val="15331377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0348D92C-9D78-4949-A446-1C6C86E63AD5}" type="slidenum">
              <a:rPr lang="nl-NL" smtClean="0"/>
              <a:t>13</a:t>
            </a:fld>
            <a:endParaRPr lang="nl-NL"/>
          </a:p>
        </p:txBody>
      </p:sp>
    </p:spTree>
    <p:extLst>
      <p:ext uri="{BB962C8B-B14F-4D97-AF65-F5344CB8AC3E}">
        <p14:creationId xmlns:p14="http://schemas.microsoft.com/office/powerpoint/2010/main" val="10400402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latin typeface="+mn-lt"/>
                <a:ea typeface="+mn-ea"/>
                <a:cs typeface="+mn-cs"/>
              </a:rPr>
              <a:t>Met de beweging ‘Op weg naar een Rookvrije Generatie’ bieden we sportverenigingen, andere organisaties en individuen een inspirerend doel en richting.</a:t>
            </a:r>
          </a:p>
          <a:p>
            <a:endParaRPr lang="nl-NL" sz="1200" kern="1200" dirty="0">
              <a:solidFill>
                <a:schemeClr val="tx1"/>
              </a:solidFill>
              <a:latin typeface="+mn-lt"/>
              <a:ea typeface="+mn-ea"/>
              <a:cs typeface="+mn-cs"/>
            </a:endParaRPr>
          </a:p>
          <a:p>
            <a:r>
              <a:rPr lang="nl-NL" sz="1200" kern="1200" dirty="0">
                <a:solidFill>
                  <a:schemeClr val="tx1"/>
                </a:solidFill>
                <a:latin typeface="+mn-lt"/>
                <a:ea typeface="+mn-ea"/>
                <a:cs typeface="+mn-cs"/>
              </a:rPr>
              <a:t>De beweging ‘Op weg naar een Rookvrije Generatie’ wil kinderen beschermen tegen de verleiding van roken en tabaksrook. En hen de kans geven volledig rookvrij op te groeien.</a:t>
            </a:r>
          </a:p>
          <a:p>
            <a:r>
              <a:rPr lang="nl-NL" sz="1200" kern="1200" dirty="0">
                <a:solidFill>
                  <a:schemeClr val="tx1"/>
                </a:solidFill>
                <a:latin typeface="+mn-lt"/>
                <a:ea typeface="+mn-ea"/>
                <a:cs typeface="+mn-cs"/>
              </a:rPr>
              <a:t>Kinderen doorlopen het liefst al een rookvrije zwangerschap, gaan naar een rookvrije kinderopvang, school en sportvereniging en spelen in rookvrije speeltuinen, bij rookvrije kinderboerderijen, buitenzwembaden en Scoutinggroepen enz. En leven in een wereld waar sigarettenpakjes moeilijk verkrijgbaar, onaantrekkelijk en duur zijn.</a:t>
            </a:r>
          </a:p>
        </p:txBody>
      </p:sp>
      <p:sp>
        <p:nvSpPr>
          <p:cNvPr id="4" name="Tijdelijke aanduiding voor dianummer 3"/>
          <p:cNvSpPr>
            <a:spLocks noGrp="1"/>
          </p:cNvSpPr>
          <p:nvPr>
            <p:ph type="sldNum" sz="quarter" idx="5"/>
          </p:nvPr>
        </p:nvSpPr>
        <p:spPr/>
        <p:txBody>
          <a:bodyPr/>
          <a:lstStyle/>
          <a:p>
            <a:fld id="{6D5B3238-B3C5-4464-9C09-5D1A6CEC3ADF}" type="slidenum">
              <a:rPr lang="nl-NL" smtClean="0"/>
              <a:t>14</a:t>
            </a:fld>
            <a:endParaRPr lang="nl-NL"/>
          </a:p>
        </p:txBody>
      </p:sp>
    </p:spTree>
    <p:extLst>
      <p:ext uri="{BB962C8B-B14F-4D97-AF65-F5344CB8AC3E}">
        <p14:creationId xmlns:p14="http://schemas.microsoft.com/office/powerpoint/2010/main" val="32712309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D5B3238-B3C5-4464-9C09-5D1A6CEC3ADF}" type="slidenum">
              <a:rPr lang="nl-NL" smtClean="0"/>
              <a:t>15</a:t>
            </a:fld>
            <a:endParaRPr lang="nl-NL"/>
          </a:p>
        </p:txBody>
      </p:sp>
    </p:spTree>
    <p:extLst>
      <p:ext uri="{BB962C8B-B14F-4D97-AF65-F5344CB8AC3E}">
        <p14:creationId xmlns:p14="http://schemas.microsoft.com/office/powerpoint/2010/main" val="12083446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defTabSz="904342" eaLnBrk="1" fontAlgn="auto" hangingPunct="1">
              <a:spcBef>
                <a:spcPts val="0"/>
              </a:spcBef>
              <a:spcAft>
                <a:spcPts val="0"/>
              </a:spcAft>
              <a:defRPr/>
            </a:pPr>
            <a:fld id="{269A8C23-1F67-4485-BB69-5EE7483F6F56}" type="slidenum">
              <a:rPr lang="nl-NL" sz="1800" kern="0">
                <a:solidFill>
                  <a:sysClr val="windowText" lastClr="000000"/>
                </a:solidFill>
              </a:rPr>
              <a:pPr defTabSz="904342" eaLnBrk="1" fontAlgn="auto" hangingPunct="1">
                <a:spcBef>
                  <a:spcPts val="0"/>
                </a:spcBef>
                <a:spcAft>
                  <a:spcPts val="0"/>
                </a:spcAft>
                <a:defRPr/>
              </a:pPr>
              <a:t>16</a:t>
            </a:fld>
            <a:endParaRPr lang="nl-NL" sz="1800" kern="0">
              <a:solidFill>
                <a:sysClr val="windowText" lastClr="000000"/>
              </a:solidFill>
            </a:endParaRPr>
          </a:p>
        </p:txBody>
      </p:sp>
    </p:spTree>
    <p:extLst>
      <p:ext uri="{BB962C8B-B14F-4D97-AF65-F5344CB8AC3E}">
        <p14:creationId xmlns:p14="http://schemas.microsoft.com/office/powerpoint/2010/main" val="14937869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Spo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92000" y="1837604"/>
            <a:ext cx="3240000" cy="2232000"/>
          </a:xfrm>
        </p:spPr>
        <p:txBody>
          <a:bodyPr anchor="t" anchorCtr="0"/>
          <a:lstStyle>
            <a:lvl1pPr algn="l">
              <a:defRPr sz="3200">
                <a:solidFill>
                  <a:schemeClr val="bg1"/>
                </a:solidFill>
              </a:defRPr>
            </a:lvl1pPr>
          </a:lstStyle>
          <a:p>
            <a:r>
              <a:rPr lang="nl-NL" dirty="0"/>
              <a:t>Titelstijl van model bewerken</a:t>
            </a:r>
            <a:endParaRPr lang="en-US" dirty="0"/>
          </a:p>
        </p:txBody>
      </p:sp>
    </p:spTree>
    <p:extLst>
      <p:ext uri="{BB962C8B-B14F-4D97-AF65-F5344CB8AC3E}">
        <p14:creationId xmlns:p14="http://schemas.microsoft.com/office/powerpoint/2010/main" val="3795073892"/>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el en advies">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F1A458EF-4D83-6638-93A4-7FF4B5679B7F}"/>
              </a:ext>
            </a:extLst>
          </p:cNvPr>
          <p:cNvSpPr>
            <a:spLocks noGrp="1"/>
          </p:cNvSpPr>
          <p:nvPr>
            <p:ph type="title" hasCustomPrompt="1"/>
          </p:nvPr>
        </p:nvSpPr>
        <p:spPr>
          <a:xfrm>
            <a:off x="126000" y="126000"/>
            <a:ext cx="4374000" cy="4892400"/>
          </a:xfrm>
          <a:prstGeom prst="roundRect">
            <a:avLst>
              <a:gd name="adj" fmla="val 1263"/>
            </a:avLst>
          </a:prstGeom>
          <a:solidFill>
            <a:schemeClr val="tx2"/>
          </a:solidFill>
        </p:spPr>
        <p:txBody>
          <a:bodyPr lIns="648000" tIns="36000" rIns="0" anchor="ctr" anchorCtr="0"/>
          <a:lstStyle>
            <a:lvl1pPr>
              <a:defRPr sz="2800">
                <a:solidFill>
                  <a:schemeClr val="bg1"/>
                </a:solidFill>
              </a:defRPr>
            </a:lvl1pPr>
          </a:lstStyle>
          <a:p>
            <a:r>
              <a:rPr lang="nl-NL" dirty="0"/>
              <a:t>Titelstijl bewerken</a:t>
            </a:r>
            <a:endParaRPr lang="en-US" dirty="0"/>
          </a:p>
        </p:txBody>
      </p:sp>
      <p:sp>
        <p:nvSpPr>
          <p:cNvPr id="4" name="Date Placeholder 3"/>
          <p:cNvSpPr>
            <a:spLocks noGrp="1"/>
          </p:cNvSpPr>
          <p:nvPr>
            <p:ph type="dt" sz="half" idx="10"/>
          </p:nvPr>
        </p:nvSpPr>
        <p:spPr/>
        <p:txBody>
          <a:bodyPr/>
          <a:lstStyle>
            <a:lvl1pPr>
              <a:defRPr>
                <a:solidFill>
                  <a:schemeClr val="tx2"/>
                </a:solidFill>
              </a:defRPr>
            </a:lvl1pPr>
          </a:lstStyle>
          <a:p>
            <a:r>
              <a:rPr lang="nl-NL" dirty="0"/>
              <a:t>Teamfit is een werkwijze van JOGG</a:t>
            </a:r>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nl-NL"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14F1411D-0280-154F-AEAC-4C20B7AA46B2}" type="slidenum">
              <a:rPr lang="nl-NL" smtClean="0"/>
              <a:pPr/>
              <a:t>‹nr.›</a:t>
            </a:fld>
            <a:endParaRPr lang="nl-NL"/>
          </a:p>
        </p:txBody>
      </p:sp>
      <p:sp>
        <p:nvSpPr>
          <p:cNvPr id="16" name="Text Placeholder 4">
            <a:extLst>
              <a:ext uri="{FF2B5EF4-FFF2-40B4-BE49-F238E27FC236}">
                <a16:creationId xmlns:a16="http://schemas.microsoft.com/office/drawing/2014/main" id="{85D521EE-6B0E-16D6-F214-739D8B825C1F}"/>
              </a:ext>
            </a:extLst>
          </p:cNvPr>
          <p:cNvSpPr>
            <a:spLocks noGrp="1"/>
          </p:cNvSpPr>
          <p:nvPr>
            <p:ph type="body" sz="quarter" idx="3"/>
          </p:nvPr>
        </p:nvSpPr>
        <p:spPr>
          <a:xfrm>
            <a:off x="5039999" y="1980000"/>
            <a:ext cx="3384000" cy="1224000"/>
          </a:xfrm>
        </p:spPr>
        <p:txBody>
          <a:bodyPr anchor="ctr" anchorCtr="0"/>
          <a:lstStyle>
            <a:lvl1pPr marL="0" indent="0">
              <a:lnSpc>
                <a:spcPct val="95000"/>
              </a:lnSpc>
              <a:buNone/>
              <a:defRPr sz="18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Klikken om de tekststijl van het model te bewerken</a:t>
            </a:r>
          </a:p>
        </p:txBody>
      </p:sp>
    </p:spTree>
    <p:extLst>
      <p:ext uri="{BB962C8B-B14F-4D97-AF65-F5344CB8AC3E}">
        <p14:creationId xmlns:p14="http://schemas.microsoft.com/office/powerpoint/2010/main" val="23134962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tap 1 en 2">
    <p:spTree>
      <p:nvGrpSpPr>
        <p:cNvPr id="1" name=""/>
        <p:cNvGrpSpPr/>
        <p:nvPr/>
      </p:nvGrpSpPr>
      <p:grpSpPr>
        <a:xfrm>
          <a:off x="0" y="0"/>
          <a:ext cx="0" cy="0"/>
          <a:chOff x="0" y="0"/>
          <a:chExt cx="0" cy="0"/>
        </a:xfrm>
      </p:grpSpPr>
      <p:sp>
        <p:nvSpPr>
          <p:cNvPr id="13" name="Vrije vorm 12">
            <a:extLst>
              <a:ext uri="{FF2B5EF4-FFF2-40B4-BE49-F238E27FC236}">
                <a16:creationId xmlns:a16="http://schemas.microsoft.com/office/drawing/2014/main" id="{B01A1646-E943-9EDF-515D-E7B7C941205B}"/>
              </a:ext>
            </a:extLst>
          </p:cNvPr>
          <p:cNvSpPr/>
          <p:nvPr userDrawn="1"/>
        </p:nvSpPr>
        <p:spPr>
          <a:xfrm>
            <a:off x="125998" y="125550"/>
            <a:ext cx="4374000" cy="4892400"/>
          </a:xfrm>
          <a:custGeom>
            <a:avLst/>
            <a:gdLst>
              <a:gd name="connsiteX0" fmla="*/ 44615 w 4374000"/>
              <a:gd name="connsiteY0" fmla="*/ 0 h 4892400"/>
              <a:gd name="connsiteX1" fmla="*/ 4329385 w 4374000"/>
              <a:gd name="connsiteY1" fmla="*/ 0 h 4892400"/>
              <a:gd name="connsiteX2" fmla="*/ 4374000 w 4374000"/>
              <a:gd name="connsiteY2" fmla="*/ 44615 h 4892400"/>
              <a:gd name="connsiteX3" fmla="*/ 4374000 w 4374000"/>
              <a:gd name="connsiteY3" fmla="*/ 4847785 h 4892400"/>
              <a:gd name="connsiteX4" fmla="*/ 4329385 w 4374000"/>
              <a:gd name="connsiteY4" fmla="*/ 4892400 h 4892400"/>
              <a:gd name="connsiteX5" fmla="*/ 44615 w 4374000"/>
              <a:gd name="connsiteY5" fmla="*/ 4892400 h 4892400"/>
              <a:gd name="connsiteX6" fmla="*/ 0 w 4374000"/>
              <a:gd name="connsiteY6" fmla="*/ 4847785 h 4892400"/>
              <a:gd name="connsiteX7" fmla="*/ 0 w 4374000"/>
              <a:gd name="connsiteY7" fmla="*/ 44615 h 4892400"/>
              <a:gd name="connsiteX8" fmla="*/ 44615 w 4374000"/>
              <a:gd name="connsiteY8" fmla="*/ 0 h 489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74000" h="4892400">
                <a:moveTo>
                  <a:pt x="44615" y="0"/>
                </a:moveTo>
                <a:lnTo>
                  <a:pt x="4329385" y="0"/>
                </a:lnTo>
                <a:cubicBezTo>
                  <a:pt x="4354025" y="0"/>
                  <a:pt x="4374000" y="19975"/>
                  <a:pt x="4374000" y="44615"/>
                </a:cubicBezTo>
                <a:lnTo>
                  <a:pt x="4374000" y="4847785"/>
                </a:lnTo>
                <a:cubicBezTo>
                  <a:pt x="4374000" y="4872425"/>
                  <a:pt x="4354025" y="4892400"/>
                  <a:pt x="4329385" y="4892400"/>
                </a:cubicBezTo>
                <a:lnTo>
                  <a:pt x="44615" y="4892400"/>
                </a:lnTo>
                <a:cubicBezTo>
                  <a:pt x="19975" y="4892400"/>
                  <a:pt x="0" y="4872425"/>
                  <a:pt x="0" y="4847785"/>
                </a:cubicBezTo>
                <a:lnTo>
                  <a:pt x="0" y="44615"/>
                </a:lnTo>
                <a:cubicBezTo>
                  <a:pt x="0" y="19975"/>
                  <a:pt x="19975" y="0"/>
                  <a:pt x="44615"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19" name="Vrije vorm 18">
            <a:extLst>
              <a:ext uri="{FF2B5EF4-FFF2-40B4-BE49-F238E27FC236}">
                <a16:creationId xmlns:a16="http://schemas.microsoft.com/office/drawing/2014/main" id="{29520375-7874-0BF4-9B37-B853CC003F19}"/>
              </a:ext>
            </a:extLst>
          </p:cNvPr>
          <p:cNvSpPr/>
          <p:nvPr userDrawn="1"/>
        </p:nvSpPr>
        <p:spPr>
          <a:xfrm>
            <a:off x="4644002" y="125550"/>
            <a:ext cx="4374000" cy="4892400"/>
          </a:xfrm>
          <a:custGeom>
            <a:avLst/>
            <a:gdLst>
              <a:gd name="connsiteX0" fmla="*/ 44615 w 4374000"/>
              <a:gd name="connsiteY0" fmla="*/ 0 h 4892400"/>
              <a:gd name="connsiteX1" fmla="*/ 4329385 w 4374000"/>
              <a:gd name="connsiteY1" fmla="*/ 0 h 4892400"/>
              <a:gd name="connsiteX2" fmla="*/ 4374000 w 4374000"/>
              <a:gd name="connsiteY2" fmla="*/ 44615 h 4892400"/>
              <a:gd name="connsiteX3" fmla="*/ 4374000 w 4374000"/>
              <a:gd name="connsiteY3" fmla="*/ 4847785 h 4892400"/>
              <a:gd name="connsiteX4" fmla="*/ 4329385 w 4374000"/>
              <a:gd name="connsiteY4" fmla="*/ 4892400 h 4892400"/>
              <a:gd name="connsiteX5" fmla="*/ 44615 w 4374000"/>
              <a:gd name="connsiteY5" fmla="*/ 4892400 h 4892400"/>
              <a:gd name="connsiteX6" fmla="*/ 0 w 4374000"/>
              <a:gd name="connsiteY6" fmla="*/ 4847785 h 4892400"/>
              <a:gd name="connsiteX7" fmla="*/ 0 w 4374000"/>
              <a:gd name="connsiteY7" fmla="*/ 44615 h 4892400"/>
              <a:gd name="connsiteX8" fmla="*/ 44615 w 4374000"/>
              <a:gd name="connsiteY8" fmla="*/ 0 h 489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74000" h="4892400">
                <a:moveTo>
                  <a:pt x="44615" y="0"/>
                </a:moveTo>
                <a:lnTo>
                  <a:pt x="4329385" y="0"/>
                </a:lnTo>
                <a:cubicBezTo>
                  <a:pt x="4354025" y="0"/>
                  <a:pt x="4374000" y="19975"/>
                  <a:pt x="4374000" y="44615"/>
                </a:cubicBezTo>
                <a:lnTo>
                  <a:pt x="4374000" y="4847785"/>
                </a:lnTo>
                <a:cubicBezTo>
                  <a:pt x="4374000" y="4872425"/>
                  <a:pt x="4354025" y="4892400"/>
                  <a:pt x="4329385" y="4892400"/>
                </a:cubicBezTo>
                <a:lnTo>
                  <a:pt x="44615" y="4892400"/>
                </a:lnTo>
                <a:cubicBezTo>
                  <a:pt x="19975" y="4892400"/>
                  <a:pt x="0" y="4872425"/>
                  <a:pt x="0" y="4847785"/>
                </a:cubicBezTo>
                <a:lnTo>
                  <a:pt x="0" y="44615"/>
                </a:lnTo>
                <a:cubicBezTo>
                  <a:pt x="0" y="19975"/>
                  <a:pt x="19975" y="0"/>
                  <a:pt x="44615"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dirty="0"/>
          </a:p>
        </p:txBody>
      </p:sp>
      <p:sp>
        <p:nvSpPr>
          <p:cNvPr id="4" name="Date Placeholder 3"/>
          <p:cNvSpPr>
            <a:spLocks noGrp="1"/>
          </p:cNvSpPr>
          <p:nvPr>
            <p:ph type="dt" sz="half" idx="10"/>
          </p:nvPr>
        </p:nvSpPr>
        <p:spPr/>
        <p:txBody>
          <a:bodyPr/>
          <a:lstStyle>
            <a:lvl1pPr>
              <a:defRPr>
                <a:solidFill>
                  <a:schemeClr val="bg1"/>
                </a:solidFill>
              </a:defRPr>
            </a:lvl1pPr>
          </a:lstStyle>
          <a:p>
            <a:r>
              <a:rPr lang="nl-NL" dirty="0"/>
              <a:t>Teamfit is een werkwijze van JOGG</a:t>
            </a:r>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nl-NL"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14F1411D-0280-154F-AEAC-4C20B7AA46B2}" type="slidenum">
              <a:rPr lang="nl-NL" smtClean="0"/>
              <a:pPr/>
              <a:t>‹nr.›</a:t>
            </a:fld>
            <a:endParaRPr lang="nl-NL"/>
          </a:p>
        </p:txBody>
      </p:sp>
      <p:sp>
        <p:nvSpPr>
          <p:cNvPr id="14" name="Title 1">
            <a:extLst>
              <a:ext uri="{FF2B5EF4-FFF2-40B4-BE49-F238E27FC236}">
                <a16:creationId xmlns:a16="http://schemas.microsoft.com/office/drawing/2014/main" id="{E5214DE5-285D-8E56-C32D-2E97975206E1}"/>
              </a:ext>
            </a:extLst>
          </p:cNvPr>
          <p:cNvSpPr>
            <a:spLocks noGrp="1"/>
          </p:cNvSpPr>
          <p:nvPr>
            <p:ph type="title" hasCustomPrompt="1"/>
          </p:nvPr>
        </p:nvSpPr>
        <p:spPr>
          <a:xfrm>
            <a:off x="4644002" y="590230"/>
            <a:ext cx="4374000" cy="504000"/>
          </a:xfrm>
        </p:spPr>
        <p:txBody>
          <a:bodyPr anchor="ctr" anchorCtr="0"/>
          <a:lstStyle>
            <a:lvl1pPr algn="ctr">
              <a:defRPr sz="2800">
                <a:solidFill>
                  <a:schemeClr val="bg1"/>
                </a:solidFill>
              </a:defRPr>
            </a:lvl1pPr>
          </a:lstStyle>
          <a:p>
            <a:r>
              <a:rPr lang="nl-NL" dirty="0"/>
              <a:t>Titelstijl bewerken</a:t>
            </a:r>
            <a:endParaRPr lang="en-US" dirty="0"/>
          </a:p>
        </p:txBody>
      </p:sp>
      <p:sp>
        <p:nvSpPr>
          <p:cNvPr id="16" name="Text Placeholder 4">
            <a:extLst>
              <a:ext uri="{FF2B5EF4-FFF2-40B4-BE49-F238E27FC236}">
                <a16:creationId xmlns:a16="http://schemas.microsoft.com/office/drawing/2014/main" id="{85D521EE-6B0E-16D6-F214-739D8B825C1F}"/>
              </a:ext>
            </a:extLst>
          </p:cNvPr>
          <p:cNvSpPr>
            <a:spLocks noGrp="1"/>
          </p:cNvSpPr>
          <p:nvPr>
            <p:ph type="body" sz="quarter" idx="3" hasCustomPrompt="1"/>
          </p:nvPr>
        </p:nvSpPr>
        <p:spPr>
          <a:xfrm>
            <a:off x="5139002" y="3744000"/>
            <a:ext cx="3384000" cy="792000"/>
          </a:xfrm>
        </p:spPr>
        <p:txBody>
          <a:bodyPr anchor="t" anchorCtr="0"/>
          <a:lstStyle>
            <a:lvl1pPr marL="0" indent="0" algn="ctr">
              <a:lnSpc>
                <a:spcPct val="110000"/>
              </a:lnSpc>
              <a:buNone/>
              <a:defRPr sz="1500"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Klikken om de tekst stijl van het model te bewerken</a:t>
            </a:r>
          </a:p>
        </p:txBody>
      </p:sp>
      <p:sp>
        <p:nvSpPr>
          <p:cNvPr id="12" name="Text Placeholder 4">
            <a:extLst>
              <a:ext uri="{FF2B5EF4-FFF2-40B4-BE49-F238E27FC236}">
                <a16:creationId xmlns:a16="http://schemas.microsoft.com/office/drawing/2014/main" id="{6959DBBC-E416-3C77-CAC7-A12F48B748A0}"/>
              </a:ext>
            </a:extLst>
          </p:cNvPr>
          <p:cNvSpPr>
            <a:spLocks noGrp="1"/>
          </p:cNvSpPr>
          <p:nvPr>
            <p:ph type="body" sz="quarter" idx="13" hasCustomPrompt="1"/>
          </p:nvPr>
        </p:nvSpPr>
        <p:spPr>
          <a:xfrm>
            <a:off x="613805" y="3744000"/>
            <a:ext cx="3384000" cy="792000"/>
          </a:xfrm>
        </p:spPr>
        <p:txBody>
          <a:bodyPr anchor="t" anchorCtr="0"/>
          <a:lstStyle>
            <a:lvl1pPr marL="0" indent="0" algn="ctr">
              <a:lnSpc>
                <a:spcPct val="110000"/>
              </a:lnSpc>
              <a:buNone/>
              <a:defRPr sz="1500"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Klikken om de tekst stijl van het model te bewerken</a:t>
            </a:r>
          </a:p>
        </p:txBody>
      </p:sp>
      <p:sp>
        <p:nvSpPr>
          <p:cNvPr id="17" name="Text Placeholder 4">
            <a:extLst>
              <a:ext uri="{FF2B5EF4-FFF2-40B4-BE49-F238E27FC236}">
                <a16:creationId xmlns:a16="http://schemas.microsoft.com/office/drawing/2014/main" id="{37DEC5E4-C2EE-30BA-318D-BAEECB800FF8}"/>
              </a:ext>
            </a:extLst>
          </p:cNvPr>
          <p:cNvSpPr>
            <a:spLocks noGrp="1"/>
          </p:cNvSpPr>
          <p:nvPr>
            <p:ph type="body" sz="quarter" idx="14" hasCustomPrompt="1"/>
          </p:nvPr>
        </p:nvSpPr>
        <p:spPr>
          <a:xfrm>
            <a:off x="125999" y="590231"/>
            <a:ext cx="4373999" cy="503999"/>
          </a:xfrm>
        </p:spPr>
        <p:txBody>
          <a:bodyPr anchor="ctr" anchorCtr="0"/>
          <a:lstStyle>
            <a:lvl1pPr marL="0" indent="0" algn="ctr">
              <a:lnSpc>
                <a:spcPct val="90000"/>
              </a:lnSpc>
              <a:buNone/>
              <a:defRPr sz="2800" b="0">
                <a:solidFill>
                  <a:schemeClr val="bg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Titelstijl bewerken</a:t>
            </a:r>
          </a:p>
        </p:txBody>
      </p:sp>
      <p:sp>
        <p:nvSpPr>
          <p:cNvPr id="18" name="Picture Placeholder 2">
            <a:extLst>
              <a:ext uri="{FF2B5EF4-FFF2-40B4-BE49-F238E27FC236}">
                <a16:creationId xmlns:a16="http://schemas.microsoft.com/office/drawing/2014/main" id="{9F0F9F33-FA95-E2F5-9BD2-03B092BAF4EF}"/>
              </a:ext>
            </a:extLst>
          </p:cNvPr>
          <p:cNvSpPr>
            <a:spLocks noGrp="1"/>
          </p:cNvSpPr>
          <p:nvPr>
            <p:ph type="pic" idx="15" hasCustomPrompt="1"/>
          </p:nvPr>
        </p:nvSpPr>
        <p:spPr>
          <a:xfrm>
            <a:off x="5535002" y="1485257"/>
            <a:ext cx="2592000" cy="1980000"/>
          </a:xfrm>
          <a:prstGeom prst="roundRect">
            <a:avLst>
              <a:gd name="adj" fmla="val 1020"/>
            </a:avLst>
          </a:prstGeom>
          <a:noFill/>
        </p:spPr>
        <p:txBody>
          <a:bodyPr lIns="180000" tIns="144000" rIns="180000" anchor="t"/>
          <a:lstStyle>
            <a:lvl1pPr marL="0" indent="0" algn="ctr">
              <a:lnSpc>
                <a:spcPct val="100000"/>
              </a:lnSpc>
              <a:spcBef>
                <a:spcPts val="0"/>
              </a:spcBef>
              <a:buNone/>
              <a:defRPr sz="1200">
                <a:solidFill>
                  <a:schemeClr val="bg1"/>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Sleep de afbeelding naar de tijdelijke aanduiding of klik op het pictogram als u een afbeelding wilt toevoegen</a:t>
            </a:r>
            <a:endParaRPr lang="en-US" dirty="0"/>
          </a:p>
        </p:txBody>
      </p:sp>
      <p:sp>
        <p:nvSpPr>
          <p:cNvPr id="20" name="Picture Placeholder 2">
            <a:extLst>
              <a:ext uri="{FF2B5EF4-FFF2-40B4-BE49-F238E27FC236}">
                <a16:creationId xmlns:a16="http://schemas.microsoft.com/office/drawing/2014/main" id="{3DC67694-0D5B-D234-37D2-A9A1839B282A}"/>
              </a:ext>
            </a:extLst>
          </p:cNvPr>
          <p:cNvSpPr>
            <a:spLocks noGrp="1"/>
          </p:cNvSpPr>
          <p:nvPr>
            <p:ph type="pic" idx="16" hasCustomPrompt="1"/>
          </p:nvPr>
        </p:nvSpPr>
        <p:spPr>
          <a:xfrm>
            <a:off x="685805" y="1485257"/>
            <a:ext cx="3240000" cy="1980000"/>
          </a:xfrm>
          <a:prstGeom prst="roundRect">
            <a:avLst>
              <a:gd name="adj" fmla="val 1020"/>
            </a:avLst>
          </a:prstGeom>
          <a:noFill/>
        </p:spPr>
        <p:txBody>
          <a:bodyPr lIns="180000" tIns="144000" rIns="180000" anchor="t"/>
          <a:lstStyle>
            <a:lvl1pPr marL="0" indent="0" algn="ctr">
              <a:lnSpc>
                <a:spcPct val="100000"/>
              </a:lnSpc>
              <a:spcBef>
                <a:spcPts val="0"/>
              </a:spcBef>
              <a:buNone/>
              <a:defRPr sz="1200">
                <a:solidFill>
                  <a:schemeClr val="bg1"/>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Sleep de afbeelding naar de tijdelijke aanduiding of klik op het pictogram als u een afbeelding wilt toevoegen</a:t>
            </a:r>
            <a:endParaRPr lang="en-US" dirty="0"/>
          </a:p>
        </p:txBody>
      </p:sp>
    </p:spTree>
    <p:extLst>
      <p:ext uri="{BB962C8B-B14F-4D97-AF65-F5344CB8AC3E}">
        <p14:creationId xmlns:p14="http://schemas.microsoft.com/office/powerpoint/2010/main" val="15498184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tap 3 en 4">
    <p:spTree>
      <p:nvGrpSpPr>
        <p:cNvPr id="1" name=""/>
        <p:cNvGrpSpPr/>
        <p:nvPr/>
      </p:nvGrpSpPr>
      <p:grpSpPr>
        <a:xfrm>
          <a:off x="0" y="0"/>
          <a:ext cx="0" cy="0"/>
          <a:chOff x="0" y="0"/>
          <a:chExt cx="0" cy="0"/>
        </a:xfrm>
      </p:grpSpPr>
      <p:sp>
        <p:nvSpPr>
          <p:cNvPr id="13" name="Vrije vorm 12">
            <a:extLst>
              <a:ext uri="{FF2B5EF4-FFF2-40B4-BE49-F238E27FC236}">
                <a16:creationId xmlns:a16="http://schemas.microsoft.com/office/drawing/2014/main" id="{B01A1646-E943-9EDF-515D-E7B7C941205B}"/>
              </a:ext>
            </a:extLst>
          </p:cNvPr>
          <p:cNvSpPr/>
          <p:nvPr userDrawn="1"/>
        </p:nvSpPr>
        <p:spPr>
          <a:xfrm>
            <a:off x="125998" y="125550"/>
            <a:ext cx="4374000" cy="4892400"/>
          </a:xfrm>
          <a:custGeom>
            <a:avLst/>
            <a:gdLst>
              <a:gd name="connsiteX0" fmla="*/ 44615 w 4374000"/>
              <a:gd name="connsiteY0" fmla="*/ 0 h 4892400"/>
              <a:gd name="connsiteX1" fmla="*/ 4329385 w 4374000"/>
              <a:gd name="connsiteY1" fmla="*/ 0 h 4892400"/>
              <a:gd name="connsiteX2" fmla="*/ 4374000 w 4374000"/>
              <a:gd name="connsiteY2" fmla="*/ 44615 h 4892400"/>
              <a:gd name="connsiteX3" fmla="*/ 4374000 w 4374000"/>
              <a:gd name="connsiteY3" fmla="*/ 4847785 h 4892400"/>
              <a:gd name="connsiteX4" fmla="*/ 4329385 w 4374000"/>
              <a:gd name="connsiteY4" fmla="*/ 4892400 h 4892400"/>
              <a:gd name="connsiteX5" fmla="*/ 44615 w 4374000"/>
              <a:gd name="connsiteY5" fmla="*/ 4892400 h 4892400"/>
              <a:gd name="connsiteX6" fmla="*/ 0 w 4374000"/>
              <a:gd name="connsiteY6" fmla="*/ 4847785 h 4892400"/>
              <a:gd name="connsiteX7" fmla="*/ 0 w 4374000"/>
              <a:gd name="connsiteY7" fmla="*/ 44615 h 4892400"/>
              <a:gd name="connsiteX8" fmla="*/ 44615 w 4374000"/>
              <a:gd name="connsiteY8" fmla="*/ 0 h 489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74000" h="4892400">
                <a:moveTo>
                  <a:pt x="44615" y="0"/>
                </a:moveTo>
                <a:lnTo>
                  <a:pt x="4329385" y="0"/>
                </a:lnTo>
                <a:cubicBezTo>
                  <a:pt x="4354025" y="0"/>
                  <a:pt x="4374000" y="19975"/>
                  <a:pt x="4374000" y="44615"/>
                </a:cubicBezTo>
                <a:lnTo>
                  <a:pt x="4374000" y="4847785"/>
                </a:lnTo>
                <a:cubicBezTo>
                  <a:pt x="4374000" y="4872425"/>
                  <a:pt x="4354025" y="4892400"/>
                  <a:pt x="4329385" y="4892400"/>
                </a:cubicBezTo>
                <a:lnTo>
                  <a:pt x="44615" y="4892400"/>
                </a:lnTo>
                <a:cubicBezTo>
                  <a:pt x="19975" y="4892400"/>
                  <a:pt x="0" y="4872425"/>
                  <a:pt x="0" y="4847785"/>
                </a:cubicBezTo>
                <a:lnTo>
                  <a:pt x="0" y="44615"/>
                </a:lnTo>
                <a:cubicBezTo>
                  <a:pt x="0" y="19975"/>
                  <a:pt x="19975" y="0"/>
                  <a:pt x="44615"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19" name="Vrije vorm 18">
            <a:extLst>
              <a:ext uri="{FF2B5EF4-FFF2-40B4-BE49-F238E27FC236}">
                <a16:creationId xmlns:a16="http://schemas.microsoft.com/office/drawing/2014/main" id="{29520375-7874-0BF4-9B37-B853CC003F19}"/>
              </a:ext>
            </a:extLst>
          </p:cNvPr>
          <p:cNvSpPr/>
          <p:nvPr userDrawn="1"/>
        </p:nvSpPr>
        <p:spPr>
          <a:xfrm>
            <a:off x="4644002" y="125550"/>
            <a:ext cx="4374000" cy="4892400"/>
          </a:xfrm>
          <a:custGeom>
            <a:avLst/>
            <a:gdLst>
              <a:gd name="connsiteX0" fmla="*/ 44615 w 4374000"/>
              <a:gd name="connsiteY0" fmla="*/ 0 h 4892400"/>
              <a:gd name="connsiteX1" fmla="*/ 4329385 w 4374000"/>
              <a:gd name="connsiteY1" fmla="*/ 0 h 4892400"/>
              <a:gd name="connsiteX2" fmla="*/ 4374000 w 4374000"/>
              <a:gd name="connsiteY2" fmla="*/ 44615 h 4892400"/>
              <a:gd name="connsiteX3" fmla="*/ 4374000 w 4374000"/>
              <a:gd name="connsiteY3" fmla="*/ 4847785 h 4892400"/>
              <a:gd name="connsiteX4" fmla="*/ 4329385 w 4374000"/>
              <a:gd name="connsiteY4" fmla="*/ 4892400 h 4892400"/>
              <a:gd name="connsiteX5" fmla="*/ 44615 w 4374000"/>
              <a:gd name="connsiteY5" fmla="*/ 4892400 h 4892400"/>
              <a:gd name="connsiteX6" fmla="*/ 0 w 4374000"/>
              <a:gd name="connsiteY6" fmla="*/ 4847785 h 4892400"/>
              <a:gd name="connsiteX7" fmla="*/ 0 w 4374000"/>
              <a:gd name="connsiteY7" fmla="*/ 44615 h 4892400"/>
              <a:gd name="connsiteX8" fmla="*/ 44615 w 4374000"/>
              <a:gd name="connsiteY8" fmla="*/ 0 h 489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74000" h="4892400">
                <a:moveTo>
                  <a:pt x="44615" y="0"/>
                </a:moveTo>
                <a:lnTo>
                  <a:pt x="4329385" y="0"/>
                </a:lnTo>
                <a:cubicBezTo>
                  <a:pt x="4354025" y="0"/>
                  <a:pt x="4374000" y="19975"/>
                  <a:pt x="4374000" y="44615"/>
                </a:cubicBezTo>
                <a:lnTo>
                  <a:pt x="4374000" y="4847785"/>
                </a:lnTo>
                <a:cubicBezTo>
                  <a:pt x="4374000" y="4872425"/>
                  <a:pt x="4354025" y="4892400"/>
                  <a:pt x="4329385" y="4892400"/>
                </a:cubicBezTo>
                <a:lnTo>
                  <a:pt x="44615" y="4892400"/>
                </a:lnTo>
                <a:cubicBezTo>
                  <a:pt x="19975" y="4892400"/>
                  <a:pt x="0" y="4872425"/>
                  <a:pt x="0" y="4847785"/>
                </a:cubicBezTo>
                <a:lnTo>
                  <a:pt x="0" y="44615"/>
                </a:lnTo>
                <a:cubicBezTo>
                  <a:pt x="0" y="19975"/>
                  <a:pt x="19975" y="0"/>
                  <a:pt x="44615"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dirty="0"/>
          </a:p>
        </p:txBody>
      </p:sp>
      <p:sp>
        <p:nvSpPr>
          <p:cNvPr id="4" name="Date Placeholder 3"/>
          <p:cNvSpPr>
            <a:spLocks noGrp="1"/>
          </p:cNvSpPr>
          <p:nvPr>
            <p:ph type="dt" sz="half" idx="10"/>
          </p:nvPr>
        </p:nvSpPr>
        <p:spPr/>
        <p:txBody>
          <a:bodyPr/>
          <a:lstStyle>
            <a:lvl1pPr>
              <a:defRPr>
                <a:solidFill>
                  <a:schemeClr val="bg1"/>
                </a:solidFill>
              </a:defRPr>
            </a:lvl1pPr>
          </a:lstStyle>
          <a:p>
            <a:r>
              <a:rPr lang="nl-NL" dirty="0"/>
              <a:t>Teamfit is een werkwijze van JOGG</a:t>
            </a:r>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nl-NL"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14F1411D-0280-154F-AEAC-4C20B7AA46B2}" type="slidenum">
              <a:rPr lang="nl-NL" smtClean="0"/>
              <a:pPr/>
              <a:t>‹nr.›</a:t>
            </a:fld>
            <a:endParaRPr lang="nl-NL" dirty="0"/>
          </a:p>
        </p:txBody>
      </p:sp>
      <p:sp>
        <p:nvSpPr>
          <p:cNvPr id="14" name="Title 1">
            <a:extLst>
              <a:ext uri="{FF2B5EF4-FFF2-40B4-BE49-F238E27FC236}">
                <a16:creationId xmlns:a16="http://schemas.microsoft.com/office/drawing/2014/main" id="{E5214DE5-285D-8E56-C32D-2E97975206E1}"/>
              </a:ext>
            </a:extLst>
          </p:cNvPr>
          <p:cNvSpPr>
            <a:spLocks noGrp="1"/>
          </p:cNvSpPr>
          <p:nvPr>
            <p:ph type="title" hasCustomPrompt="1"/>
          </p:nvPr>
        </p:nvSpPr>
        <p:spPr>
          <a:xfrm>
            <a:off x="4644002" y="590230"/>
            <a:ext cx="4374000" cy="504000"/>
          </a:xfrm>
        </p:spPr>
        <p:txBody>
          <a:bodyPr anchor="ctr" anchorCtr="0"/>
          <a:lstStyle>
            <a:lvl1pPr algn="ctr">
              <a:defRPr sz="2800">
                <a:solidFill>
                  <a:schemeClr val="bg1"/>
                </a:solidFill>
              </a:defRPr>
            </a:lvl1pPr>
          </a:lstStyle>
          <a:p>
            <a:r>
              <a:rPr lang="nl-NL" dirty="0"/>
              <a:t>Titelstijl bewerken</a:t>
            </a:r>
            <a:endParaRPr lang="en-US" dirty="0"/>
          </a:p>
        </p:txBody>
      </p:sp>
      <p:sp>
        <p:nvSpPr>
          <p:cNvPr id="16" name="Text Placeholder 4">
            <a:extLst>
              <a:ext uri="{FF2B5EF4-FFF2-40B4-BE49-F238E27FC236}">
                <a16:creationId xmlns:a16="http://schemas.microsoft.com/office/drawing/2014/main" id="{85D521EE-6B0E-16D6-F214-739D8B825C1F}"/>
              </a:ext>
            </a:extLst>
          </p:cNvPr>
          <p:cNvSpPr>
            <a:spLocks noGrp="1"/>
          </p:cNvSpPr>
          <p:nvPr>
            <p:ph type="body" sz="quarter" idx="3" hasCustomPrompt="1"/>
          </p:nvPr>
        </p:nvSpPr>
        <p:spPr>
          <a:xfrm>
            <a:off x="5139002" y="3744000"/>
            <a:ext cx="3384000" cy="792000"/>
          </a:xfrm>
        </p:spPr>
        <p:txBody>
          <a:bodyPr anchor="t" anchorCtr="0"/>
          <a:lstStyle>
            <a:lvl1pPr marL="0" indent="0" algn="ctr">
              <a:lnSpc>
                <a:spcPct val="110000"/>
              </a:lnSpc>
              <a:buNone/>
              <a:defRPr sz="1500"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Klikken om de tekst stijl van het model te bewerken</a:t>
            </a:r>
          </a:p>
        </p:txBody>
      </p:sp>
      <p:sp>
        <p:nvSpPr>
          <p:cNvPr id="12" name="Text Placeholder 4">
            <a:extLst>
              <a:ext uri="{FF2B5EF4-FFF2-40B4-BE49-F238E27FC236}">
                <a16:creationId xmlns:a16="http://schemas.microsoft.com/office/drawing/2014/main" id="{6959DBBC-E416-3C77-CAC7-A12F48B748A0}"/>
              </a:ext>
            </a:extLst>
          </p:cNvPr>
          <p:cNvSpPr>
            <a:spLocks noGrp="1"/>
          </p:cNvSpPr>
          <p:nvPr>
            <p:ph type="body" sz="quarter" idx="13" hasCustomPrompt="1"/>
          </p:nvPr>
        </p:nvSpPr>
        <p:spPr>
          <a:xfrm>
            <a:off x="613805" y="3744000"/>
            <a:ext cx="3384000" cy="792000"/>
          </a:xfrm>
        </p:spPr>
        <p:txBody>
          <a:bodyPr anchor="t" anchorCtr="0"/>
          <a:lstStyle>
            <a:lvl1pPr marL="0" indent="0" algn="ctr">
              <a:lnSpc>
                <a:spcPct val="110000"/>
              </a:lnSpc>
              <a:buNone/>
              <a:defRPr sz="1500"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Klikken om de tekst stijl van het model te bewerken</a:t>
            </a:r>
          </a:p>
        </p:txBody>
      </p:sp>
      <p:sp>
        <p:nvSpPr>
          <p:cNvPr id="17" name="Text Placeholder 4">
            <a:extLst>
              <a:ext uri="{FF2B5EF4-FFF2-40B4-BE49-F238E27FC236}">
                <a16:creationId xmlns:a16="http://schemas.microsoft.com/office/drawing/2014/main" id="{37DEC5E4-C2EE-30BA-318D-BAEECB800FF8}"/>
              </a:ext>
            </a:extLst>
          </p:cNvPr>
          <p:cNvSpPr>
            <a:spLocks noGrp="1"/>
          </p:cNvSpPr>
          <p:nvPr>
            <p:ph type="body" sz="quarter" idx="14" hasCustomPrompt="1"/>
          </p:nvPr>
        </p:nvSpPr>
        <p:spPr>
          <a:xfrm>
            <a:off x="125999" y="590231"/>
            <a:ext cx="4373999" cy="503999"/>
          </a:xfrm>
        </p:spPr>
        <p:txBody>
          <a:bodyPr anchor="ctr" anchorCtr="0"/>
          <a:lstStyle>
            <a:lvl1pPr marL="0" indent="0" algn="ctr">
              <a:lnSpc>
                <a:spcPct val="90000"/>
              </a:lnSpc>
              <a:buNone/>
              <a:defRPr sz="2800" b="0">
                <a:solidFill>
                  <a:schemeClr val="bg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Titelstijl bewerken</a:t>
            </a:r>
          </a:p>
        </p:txBody>
      </p:sp>
      <p:sp>
        <p:nvSpPr>
          <p:cNvPr id="18" name="Picture Placeholder 2">
            <a:extLst>
              <a:ext uri="{FF2B5EF4-FFF2-40B4-BE49-F238E27FC236}">
                <a16:creationId xmlns:a16="http://schemas.microsoft.com/office/drawing/2014/main" id="{9F0F9F33-FA95-E2F5-9BD2-03B092BAF4EF}"/>
              </a:ext>
            </a:extLst>
          </p:cNvPr>
          <p:cNvSpPr>
            <a:spLocks noGrp="1"/>
          </p:cNvSpPr>
          <p:nvPr>
            <p:ph type="pic" idx="15" hasCustomPrompt="1"/>
          </p:nvPr>
        </p:nvSpPr>
        <p:spPr>
          <a:xfrm>
            <a:off x="5535002" y="1485257"/>
            <a:ext cx="2592000" cy="1980000"/>
          </a:xfrm>
          <a:prstGeom prst="roundRect">
            <a:avLst>
              <a:gd name="adj" fmla="val 1020"/>
            </a:avLst>
          </a:prstGeom>
          <a:noFill/>
        </p:spPr>
        <p:txBody>
          <a:bodyPr lIns="180000" tIns="144000" rIns="180000" anchor="t"/>
          <a:lstStyle>
            <a:lvl1pPr marL="0" indent="0" algn="ctr">
              <a:lnSpc>
                <a:spcPct val="100000"/>
              </a:lnSpc>
              <a:spcBef>
                <a:spcPts val="0"/>
              </a:spcBef>
              <a:buNone/>
              <a:defRPr sz="1200">
                <a:solidFill>
                  <a:schemeClr val="bg1"/>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Sleep de afbeelding naar de tijdelijke aanduiding of klik op het pictogram als u een afbeelding wilt toevoegen</a:t>
            </a:r>
            <a:endParaRPr lang="en-US" dirty="0"/>
          </a:p>
        </p:txBody>
      </p:sp>
      <p:sp>
        <p:nvSpPr>
          <p:cNvPr id="20" name="Picture Placeholder 2">
            <a:extLst>
              <a:ext uri="{FF2B5EF4-FFF2-40B4-BE49-F238E27FC236}">
                <a16:creationId xmlns:a16="http://schemas.microsoft.com/office/drawing/2014/main" id="{3DC67694-0D5B-D234-37D2-A9A1839B282A}"/>
              </a:ext>
            </a:extLst>
          </p:cNvPr>
          <p:cNvSpPr>
            <a:spLocks noGrp="1"/>
          </p:cNvSpPr>
          <p:nvPr>
            <p:ph type="pic" idx="16" hasCustomPrompt="1"/>
          </p:nvPr>
        </p:nvSpPr>
        <p:spPr>
          <a:xfrm>
            <a:off x="1016998" y="1485257"/>
            <a:ext cx="2592000" cy="1980000"/>
          </a:xfrm>
          <a:prstGeom prst="roundRect">
            <a:avLst>
              <a:gd name="adj" fmla="val 1020"/>
            </a:avLst>
          </a:prstGeom>
          <a:noFill/>
        </p:spPr>
        <p:txBody>
          <a:bodyPr lIns="180000" tIns="144000" rIns="180000" anchor="t"/>
          <a:lstStyle>
            <a:lvl1pPr marL="0" indent="0" algn="ctr">
              <a:lnSpc>
                <a:spcPct val="100000"/>
              </a:lnSpc>
              <a:spcBef>
                <a:spcPts val="0"/>
              </a:spcBef>
              <a:buNone/>
              <a:defRPr sz="1200">
                <a:solidFill>
                  <a:schemeClr val="bg1"/>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Sleep de afbeelding naar de tijdelijke aanduiding of klik op het pictogram als u een afbeelding wilt toevoegen</a:t>
            </a:r>
            <a:endParaRPr lang="en-US" dirty="0"/>
          </a:p>
        </p:txBody>
      </p:sp>
    </p:spTree>
    <p:extLst>
      <p:ext uri="{BB962C8B-B14F-4D97-AF65-F5344CB8AC3E}">
        <p14:creationId xmlns:p14="http://schemas.microsoft.com/office/powerpoint/2010/main" val="2181377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eoordeling aanbod">
    <p:spTree>
      <p:nvGrpSpPr>
        <p:cNvPr id="1" name=""/>
        <p:cNvGrpSpPr/>
        <p:nvPr/>
      </p:nvGrpSpPr>
      <p:grpSpPr>
        <a:xfrm>
          <a:off x="0" y="0"/>
          <a:ext cx="0" cy="0"/>
          <a:chOff x="0" y="0"/>
          <a:chExt cx="0" cy="0"/>
        </a:xfrm>
      </p:grpSpPr>
      <p:sp>
        <p:nvSpPr>
          <p:cNvPr id="13" name="Vrije vorm 12">
            <a:extLst>
              <a:ext uri="{FF2B5EF4-FFF2-40B4-BE49-F238E27FC236}">
                <a16:creationId xmlns:a16="http://schemas.microsoft.com/office/drawing/2014/main" id="{B01A1646-E943-9EDF-515D-E7B7C941205B}"/>
              </a:ext>
            </a:extLst>
          </p:cNvPr>
          <p:cNvSpPr/>
          <p:nvPr userDrawn="1"/>
        </p:nvSpPr>
        <p:spPr>
          <a:xfrm>
            <a:off x="126000" y="125550"/>
            <a:ext cx="4374000" cy="4892400"/>
          </a:xfrm>
          <a:custGeom>
            <a:avLst/>
            <a:gdLst>
              <a:gd name="connsiteX0" fmla="*/ 44615 w 4374000"/>
              <a:gd name="connsiteY0" fmla="*/ 0 h 4892400"/>
              <a:gd name="connsiteX1" fmla="*/ 4329385 w 4374000"/>
              <a:gd name="connsiteY1" fmla="*/ 0 h 4892400"/>
              <a:gd name="connsiteX2" fmla="*/ 4374000 w 4374000"/>
              <a:gd name="connsiteY2" fmla="*/ 44615 h 4892400"/>
              <a:gd name="connsiteX3" fmla="*/ 4374000 w 4374000"/>
              <a:gd name="connsiteY3" fmla="*/ 4847785 h 4892400"/>
              <a:gd name="connsiteX4" fmla="*/ 4329385 w 4374000"/>
              <a:gd name="connsiteY4" fmla="*/ 4892400 h 4892400"/>
              <a:gd name="connsiteX5" fmla="*/ 44615 w 4374000"/>
              <a:gd name="connsiteY5" fmla="*/ 4892400 h 4892400"/>
              <a:gd name="connsiteX6" fmla="*/ 0 w 4374000"/>
              <a:gd name="connsiteY6" fmla="*/ 4847785 h 4892400"/>
              <a:gd name="connsiteX7" fmla="*/ 0 w 4374000"/>
              <a:gd name="connsiteY7" fmla="*/ 44615 h 4892400"/>
              <a:gd name="connsiteX8" fmla="*/ 44615 w 4374000"/>
              <a:gd name="connsiteY8" fmla="*/ 0 h 489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74000" h="4892400">
                <a:moveTo>
                  <a:pt x="44615" y="0"/>
                </a:moveTo>
                <a:lnTo>
                  <a:pt x="4329385" y="0"/>
                </a:lnTo>
                <a:cubicBezTo>
                  <a:pt x="4354025" y="0"/>
                  <a:pt x="4374000" y="19975"/>
                  <a:pt x="4374000" y="44615"/>
                </a:cubicBezTo>
                <a:lnTo>
                  <a:pt x="4374000" y="4847785"/>
                </a:lnTo>
                <a:cubicBezTo>
                  <a:pt x="4374000" y="4872425"/>
                  <a:pt x="4354025" y="4892400"/>
                  <a:pt x="4329385" y="4892400"/>
                </a:cubicBezTo>
                <a:lnTo>
                  <a:pt x="44615" y="4892400"/>
                </a:lnTo>
                <a:cubicBezTo>
                  <a:pt x="19975" y="4892400"/>
                  <a:pt x="0" y="4872425"/>
                  <a:pt x="0" y="4847785"/>
                </a:cubicBezTo>
                <a:lnTo>
                  <a:pt x="0" y="44615"/>
                </a:lnTo>
                <a:cubicBezTo>
                  <a:pt x="0" y="19975"/>
                  <a:pt x="19975" y="0"/>
                  <a:pt x="44615"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4" name="Date Placeholder 3"/>
          <p:cNvSpPr>
            <a:spLocks noGrp="1"/>
          </p:cNvSpPr>
          <p:nvPr>
            <p:ph type="dt" sz="half" idx="10"/>
          </p:nvPr>
        </p:nvSpPr>
        <p:spPr/>
        <p:txBody>
          <a:bodyPr/>
          <a:lstStyle>
            <a:lvl1pPr>
              <a:defRPr>
                <a:solidFill>
                  <a:schemeClr val="tx2"/>
                </a:solidFill>
              </a:defRPr>
            </a:lvl1pPr>
          </a:lstStyle>
          <a:p>
            <a:r>
              <a:rPr lang="nl-NL" dirty="0"/>
              <a:t>Teamfit is een werkwijze van JOGG</a:t>
            </a:r>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nl-NL"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14F1411D-0280-154F-AEAC-4C20B7AA46B2}" type="slidenum">
              <a:rPr lang="nl-NL" smtClean="0"/>
              <a:pPr/>
              <a:t>‹nr.›</a:t>
            </a:fld>
            <a:endParaRPr lang="nl-NL"/>
          </a:p>
        </p:txBody>
      </p:sp>
      <p:sp>
        <p:nvSpPr>
          <p:cNvPr id="12" name="Text Placeholder 3">
            <a:extLst>
              <a:ext uri="{FF2B5EF4-FFF2-40B4-BE49-F238E27FC236}">
                <a16:creationId xmlns:a16="http://schemas.microsoft.com/office/drawing/2014/main" id="{91CDDF7C-D50D-80FC-D2E8-4AA15F08E9D1}"/>
              </a:ext>
            </a:extLst>
          </p:cNvPr>
          <p:cNvSpPr>
            <a:spLocks noGrp="1"/>
          </p:cNvSpPr>
          <p:nvPr>
            <p:ph type="body" sz="half" idx="16" hasCustomPrompt="1"/>
          </p:nvPr>
        </p:nvSpPr>
        <p:spPr>
          <a:xfrm>
            <a:off x="5616000" y="1728000"/>
            <a:ext cx="2844000" cy="288000"/>
          </a:xfrm>
        </p:spPr>
        <p:txBody>
          <a:bodyPr bIns="36000" anchor="ctr" anchorCtr="0"/>
          <a:lstStyle>
            <a:lvl1pPr marL="0" indent="0">
              <a:lnSpc>
                <a:spcPct val="100000"/>
              </a:lnSpc>
              <a:buNone/>
              <a:defRPr sz="1500">
                <a:solidFill>
                  <a:schemeClr val="tx1"/>
                </a:solidFill>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 om de tekst te bewerken</a:t>
            </a:r>
          </a:p>
        </p:txBody>
      </p:sp>
      <p:pic>
        <p:nvPicPr>
          <p:cNvPr id="28" name="Graphic 27">
            <a:extLst>
              <a:ext uri="{FF2B5EF4-FFF2-40B4-BE49-F238E27FC236}">
                <a16:creationId xmlns:a16="http://schemas.microsoft.com/office/drawing/2014/main" id="{FA5D6258-F7FE-84E0-1F78-7C7A3C12802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003966" y="1656000"/>
            <a:ext cx="462280" cy="462280"/>
          </a:xfrm>
          <a:prstGeom prst="rect">
            <a:avLst/>
          </a:prstGeom>
        </p:spPr>
      </p:pic>
      <p:sp>
        <p:nvSpPr>
          <p:cNvPr id="39" name="Text Placeholder 3">
            <a:extLst>
              <a:ext uri="{FF2B5EF4-FFF2-40B4-BE49-F238E27FC236}">
                <a16:creationId xmlns:a16="http://schemas.microsoft.com/office/drawing/2014/main" id="{3F4CDA3C-8EC6-9109-42B4-E87006E54E26}"/>
              </a:ext>
            </a:extLst>
          </p:cNvPr>
          <p:cNvSpPr>
            <a:spLocks noGrp="1"/>
          </p:cNvSpPr>
          <p:nvPr>
            <p:ph type="body" sz="half" idx="17" hasCustomPrompt="1"/>
          </p:nvPr>
        </p:nvSpPr>
        <p:spPr>
          <a:xfrm>
            <a:off x="5616000" y="2268000"/>
            <a:ext cx="2844000" cy="288000"/>
          </a:xfrm>
        </p:spPr>
        <p:txBody>
          <a:bodyPr bIns="36000" anchor="ctr" anchorCtr="0"/>
          <a:lstStyle>
            <a:lvl1pPr marL="0" indent="0">
              <a:lnSpc>
                <a:spcPct val="100000"/>
              </a:lnSpc>
              <a:buNone/>
              <a:defRPr sz="1500">
                <a:solidFill>
                  <a:schemeClr val="tx1"/>
                </a:solidFill>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 om de tekst te bewerken</a:t>
            </a:r>
          </a:p>
        </p:txBody>
      </p:sp>
      <p:pic>
        <p:nvPicPr>
          <p:cNvPr id="40" name="Graphic 39">
            <a:extLst>
              <a:ext uri="{FF2B5EF4-FFF2-40B4-BE49-F238E27FC236}">
                <a16:creationId xmlns:a16="http://schemas.microsoft.com/office/drawing/2014/main" id="{F956C769-B96D-EA56-DFED-9EC8469C7290}"/>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003966" y="2196000"/>
            <a:ext cx="462280" cy="462280"/>
          </a:xfrm>
          <a:prstGeom prst="rect">
            <a:avLst/>
          </a:prstGeom>
        </p:spPr>
      </p:pic>
      <p:pic>
        <p:nvPicPr>
          <p:cNvPr id="42" name="Graphic 41">
            <a:extLst>
              <a:ext uri="{FF2B5EF4-FFF2-40B4-BE49-F238E27FC236}">
                <a16:creationId xmlns:a16="http://schemas.microsoft.com/office/drawing/2014/main" id="{187EA066-0FA1-EB8C-9BBA-65E08BD4F45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003966" y="2736000"/>
            <a:ext cx="462280" cy="462280"/>
          </a:xfrm>
          <a:prstGeom prst="rect">
            <a:avLst/>
          </a:prstGeom>
        </p:spPr>
      </p:pic>
      <p:pic>
        <p:nvPicPr>
          <p:cNvPr id="43" name="Graphic 42">
            <a:extLst>
              <a:ext uri="{FF2B5EF4-FFF2-40B4-BE49-F238E27FC236}">
                <a16:creationId xmlns:a16="http://schemas.microsoft.com/office/drawing/2014/main" id="{CB00BF17-F6F2-0813-348C-EE089F8D856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003966" y="3276000"/>
            <a:ext cx="462280" cy="462280"/>
          </a:xfrm>
          <a:prstGeom prst="rect">
            <a:avLst/>
          </a:prstGeom>
        </p:spPr>
      </p:pic>
      <p:pic>
        <p:nvPicPr>
          <p:cNvPr id="44" name="Graphic 43">
            <a:extLst>
              <a:ext uri="{FF2B5EF4-FFF2-40B4-BE49-F238E27FC236}">
                <a16:creationId xmlns:a16="http://schemas.microsoft.com/office/drawing/2014/main" id="{4BA5F0C3-6A4F-8625-C00F-C590B024A2E0}"/>
              </a:ext>
            </a:extLst>
          </p:cNvPr>
          <p:cNvPicPr>
            <a:picLocks noChangeAspect="1"/>
          </p:cNvPicPr>
          <p:nvPr userDrawn="1"/>
        </p:nvPicPr>
        <p:blipFill>
          <a:blip r:embed="rId4"/>
          <a:srcRect/>
          <a:stretch/>
        </p:blipFill>
        <p:spPr>
          <a:xfrm>
            <a:off x="5003966" y="3816000"/>
            <a:ext cx="462280" cy="462280"/>
          </a:xfrm>
          <a:prstGeom prst="rect">
            <a:avLst/>
          </a:prstGeom>
        </p:spPr>
      </p:pic>
      <p:sp>
        <p:nvSpPr>
          <p:cNvPr id="45" name="Text Placeholder 3">
            <a:extLst>
              <a:ext uri="{FF2B5EF4-FFF2-40B4-BE49-F238E27FC236}">
                <a16:creationId xmlns:a16="http://schemas.microsoft.com/office/drawing/2014/main" id="{0E29C350-729A-E146-47EA-46DBF38F5248}"/>
              </a:ext>
            </a:extLst>
          </p:cNvPr>
          <p:cNvSpPr>
            <a:spLocks noGrp="1"/>
          </p:cNvSpPr>
          <p:nvPr>
            <p:ph type="body" sz="half" idx="18" hasCustomPrompt="1"/>
          </p:nvPr>
        </p:nvSpPr>
        <p:spPr>
          <a:xfrm>
            <a:off x="5616000" y="3888000"/>
            <a:ext cx="2844000" cy="288000"/>
          </a:xfrm>
        </p:spPr>
        <p:txBody>
          <a:bodyPr bIns="36000" anchor="ctr" anchorCtr="0"/>
          <a:lstStyle>
            <a:lvl1pPr marL="0" indent="0">
              <a:lnSpc>
                <a:spcPct val="100000"/>
              </a:lnSpc>
              <a:buNone/>
              <a:defRPr sz="1500">
                <a:solidFill>
                  <a:schemeClr val="tx1"/>
                </a:solidFill>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 om de tekst te bewerken</a:t>
            </a:r>
          </a:p>
        </p:txBody>
      </p:sp>
      <p:sp>
        <p:nvSpPr>
          <p:cNvPr id="46" name="Text Placeholder 3">
            <a:extLst>
              <a:ext uri="{FF2B5EF4-FFF2-40B4-BE49-F238E27FC236}">
                <a16:creationId xmlns:a16="http://schemas.microsoft.com/office/drawing/2014/main" id="{ED862F9D-56AB-E2C4-1CEC-C9B625F527CA}"/>
              </a:ext>
            </a:extLst>
          </p:cNvPr>
          <p:cNvSpPr>
            <a:spLocks noGrp="1"/>
          </p:cNvSpPr>
          <p:nvPr>
            <p:ph type="body" sz="half" idx="19" hasCustomPrompt="1"/>
          </p:nvPr>
        </p:nvSpPr>
        <p:spPr>
          <a:xfrm>
            <a:off x="5616000" y="3348000"/>
            <a:ext cx="2844000" cy="288000"/>
          </a:xfrm>
        </p:spPr>
        <p:txBody>
          <a:bodyPr bIns="36000" anchor="ctr" anchorCtr="0"/>
          <a:lstStyle>
            <a:lvl1pPr marL="0" indent="0">
              <a:lnSpc>
                <a:spcPct val="100000"/>
              </a:lnSpc>
              <a:buNone/>
              <a:defRPr sz="1500">
                <a:solidFill>
                  <a:schemeClr val="tx1"/>
                </a:solidFill>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 om de tekst te bewerken</a:t>
            </a:r>
          </a:p>
        </p:txBody>
      </p:sp>
      <p:sp>
        <p:nvSpPr>
          <p:cNvPr id="47" name="Text Placeholder 3">
            <a:extLst>
              <a:ext uri="{FF2B5EF4-FFF2-40B4-BE49-F238E27FC236}">
                <a16:creationId xmlns:a16="http://schemas.microsoft.com/office/drawing/2014/main" id="{D1AEFC29-4581-0369-FD76-141B9F61811B}"/>
              </a:ext>
            </a:extLst>
          </p:cNvPr>
          <p:cNvSpPr>
            <a:spLocks noGrp="1"/>
          </p:cNvSpPr>
          <p:nvPr>
            <p:ph type="body" sz="half" idx="20" hasCustomPrompt="1"/>
          </p:nvPr>
        </p:nvSpPr>
        <p:spPr>
          <a:xfrm>
            <a:off x="5616000" y="2808000"/>
            <a:ext cx="2844000" cy="288000"/>
          </a:xfrm>
        </p:spPr>
        <p:txBody>
          <a:bodyPr bIns="36000" anchor="ctr" anchorCtr="0"/>
          <a:lstStyle>
            <a:lvl1pPr marL="0" indent="0">
              <a:lnSpc>
                <a:spcPct val="100000"/>
              </a:lnSpc>
              <a:buNone/>
              <a:defRPr sz="1500">
                <a:solidFill>
                  <a:schemeClr val="tx1"/>
                </a:solidFill>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 om de tekst te bewerken</a:t>
            </a:r>
          </a:p>
        </p:txBody>
      </p:sp>
      <p:sp>
        <p:nvSpPr>
          <p:cNvPr id="48" name="Text Placeholder 3">
            <a:extLst>
              <a:ext uri="{FF2B5EF4-FFF2-40B4-BE49-F238E27FC236}">
                <a16:creationId xmlns:a16="http://schemas.microsoft.com/office/drawing/2014/main" id="{CE3B0F57-E4DF-B55B-C9F5-B788F871EBB0}"/>
              </a:ext>
            </a:extLst>
          </p:cNvPr>
          <p:cNvSpPr>
            <a:spLocks noGrp="1"/>
          </p:cNvSpPr>
          <p:nvPr>
            <p:ph type="body" sz="half" idx="21" hasCustomPrompt="1"/>
          </p:nvPr>
        </p:nvSpPr>
        <p:spPr>
          <a:xfrm>
            <a:off x="5003966" y="791297"/>
            <a:ext cx="3456034" cy="619332"/>
          </a:xfrm>
        </p:spPr>
        <p:txBody>
          <a:bodyPr bIns="36000" anchor="t" anchorCtr="0"/>
          <a:lstStyle>
            <a:lvl1pPr marL="0" indent="0">
              <a:lnSpc>
                <a:spcPct val="110000"/>
              </a:lnSpc>
              <a:buNone/>
              <a:defRPr sz="1500">
                <a:solidFill>
                  <a:schemeClr val="accent6"/>
                </a:solidFill>
                <a:latin typeface="+mj-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 om de tekst te bewerken</a:t>
            </a:r>
          </a:p>
        </p:txBody>
      </p:sp>
      <p:sp>
        <p:nvSpPr>
          <p:cNvPr id="49" name="Title 1">
            <a:extLst>
              <a:ext uri="{FF2B5EF4-FFF2-40B4-BE49-F238E27FC236}">
                <a16:creationId xmlns:a16="http://schemas.microsoft.com/office/drawing/2014/main" id="{5B81B252-546E-0421-81DC-A1F7E54D6DA1}"/>
              </a:ext>
            </a:extLst>
          </p:cNvPr>
          <p:cNvSpPr>
            <a:spLocks noGrp="1"/>
          </p:cNvSpPr>
          <p:nvPr>
            <p:ph type="title" hasCustomPrompt="1"/>
          </p:nvPr>
        </p:nvSpPr>
        <p:spPr>
          <a:xfrm>
            <a:off x="791998" y="1980000"/>
            <a:ext cx="3384000" cy="1224000"/>
          </a:xfrm>
        </p:spPr>
        <p:txBody>
          <a:bodyPr anchor="ctr" anchorCtr="0"/>
          <a:lstStyle>
            <a:lvl1pPr>
              <a:defRPr sz="2800">
                <a:solidFill>
                  <a:schemeClr val="bg1"/>
                </a:solidFill>
              </a:defRPr>
            </a:lvl1pPr>
          </a:lstStyle>
          <a:p>
            <a:r>
              <a:rPr lang="nl-NL" dirty="0"/>
              <a:t>Titelstijl bewerken</a:t>
            </a:r>
            <a:endParaRPr lang="en-US" dirty="0"/>
          </a:p>
        </p:txBody>
      </p:sp>
    </p:spTree>
    <p:extLst>
      <p:ext uri="{BB962C8B-B14F-4D97-AF65-F5344CB8AC3E}">
        <p14:creationId xmlns:p14="http://schemas.microsoft.com/office/powerpoint/2010/main" val="1092586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ier stappen">
    <p:spTree>
      <p:nvGrpSpPr>
        <p:cNvPr id="1" name=""/>
        <p:cNvGrpSpPr/>
        <p:nvPr/>
      </p:nvGrpSpPr>
      <p:grpSpPr>
        <a:xfrm>
          <a:off x="0" y="0"/>
          <a:ext cx="0" cy="0"/>
          <a:chOff x="0" y="0"/>
          <a:chExt cx="0" cy="0"/>
        </a:xfrm>
      </p:grpSpPr>
      <p:sp>
        <p:nvSpPr>
          <p:cNvPr id="17" name="Tijdelijke aanduiding voor tekst 16">
            <a:extLst>
              <a:ext uri="{FF2B5EF4-FFF2-40B4-BE49-F238E27FC236}">
                <a16:creationId xmlns:a16="http://schemas.microsoft.com/office/drawing/2014/main" id="{F8A8FD61-6D4E-DFD3-9C81-2F24A5AA9CC4}"/>
              </a:ext>
            </a:extLst>
          </p:cNvPr>
          <p:cNvSpPr>
            <a:spLocks noGrp="1"/>
          </p:cNvSpPr>
          <p:nvPr>
            <p:ph type="body" sz="half" idx="20" hasCustomPrompt="1"/>
          </p:nvPr>
        </p:nvSpPr>
        <p:spPr>
          <a:xfrm>
            <a:off x="5003966" y="1446639"/>
            <a:ext cx="461685" cy="461586"/>
          </a:xfrm>
          <a:custGeom>
            <a:avLst/>
            <a:gdLst>
              <a:gd name="connsiteX0" fmla="*/ 230793 w 461685"/>
              <a:gd name="connsiteY0" fmla="*/ 0 h 461586"/>
              <a:gd name="connsiteX1" fmla="*/ 255344 w 461685"/>
              <a:gd name="connsiteY1" fmla="*/ 10203 h 461586"/>
              <a:gd name="connsiteX2" fmla="*/ 451482 w 461685"/>
              <a:gd name="connsiteY2" fmla="*/ 206342 h 461586"/>
              <a:gd name="connsiteX3" fmla="*/ 451482 w 461685"/>
              <a:gd name="connsiteY3" fmla="*/ 255344 h 461586"/>
              <a:gd name="connsiteX4" fmla="*/ 255344 w 461685"/>
              <a:gd name="connsiteY4" fmla="*/ 451482 h 461586"/>
              <a:gd name="connsiteX5" fmla="*/ 206342 w 461685"/>
              <a:gd name="connsiteY5" fmla="*/ 451482 h 461586"/>
              <a:gd name="connsiteX6" fmla="*/ 10203 w 461685"/>
              <a:gd name="connsiteY6" fmla="*/ 255344 h 461586"/>
              <a:gd name="connsiteX7" fmla="*/ 10203 w 461685"/>
              <a:gd name="connsiteY7" fmla="*/ 206342 h 461586"/>
              <a:gd name="connsiteX8" fmla="*/ 206342 w 461685"/>
              <a:gd name="connsiteY8" fmla="*/ 10203 h 461586"/>
              <a:gd name="connsiteX9" fmla="*/ 230793 w 461685"/>
              <a:gd name="connsiteY9" fmla="*/ 0 h 461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1685" h="461586">
                <a:moveTo>
                  <a:pt x="230793" y="0"/>
                </a:moveTo>
                <a:cubicBezTo>
                  <a:pt x="239659" y="0"/>
                  <a:pt x="248542" y="3401"/>
                  <a:pt x="255344" y="10203"/>
                </a:cubicBezTo>
                <a:lnTo>
                  <a:pt x="451482" y="206342"/>
                </a:lnTo>
                <a:cubicBezTo>
                  <a:pt x="465087" y="219814"/>
                  <a:pt x="465087" y="241872"/>
                  <a:pt x="451482" y="255344"/>
                </a:cubicBezTo>
                <a:lnTo>
                  <a:pt x="255344" y="451482"/>
                </a:lnTo>
                <a:cubicBezTo>
                  <a:pt x="241872" y="464955"/>
                  <a:pt x="219946" y="464955"/>
                  <a:pt x="206342" y="451482"/>
                </a:cubicBezTo>
                <a:lnTo>
                  <a:pt x="10203" y="255344"/>
                </a:lnTo>
                <a:cubicBezTo>
                  <a:pt x="-3401" y="241872"/>
                  <a:pt x="-3401" y="219946"/>
                  <a:pt x="10203" y="206342"/>
                </a:cubicBezTo>
                <a:lnTo>
                  <a:pt x="206342" y="10203"/>
                </a:lnTo>
                <a:cubicBezTo>
                  <a:pt x="213078" y="3401"/>
                  <a:pt x="221928" y="0"/>
                  <a:pt x="230793" y="0"/>
                </a:cubicBezTo>
                <a:close/>
              </a:path>
            </a:pathLst>
          </a:custGeom>
          <a:solidFill>
            <a:schemeClr val="accent6"/>
          </a:solidFill>
        </p:spPr>
        <p:txBody>
          <a:bodyPr wrap="square" bIns="36000" anchor="ctr" anchorCtr="0">
            <a:noAutofit/>
          </a:bodyPr>
          <a:lstStyle>
            <a:lvl1pPr marL="0" indent="0" algn="ctr">
              <a:lnSpc>
                <a:spcPct val="100000"/>
              </a:lnSpc>
              <a:buNone/>
              <a:defRPr sz="1500">
                <a:solidFill>
                  <a:schemeClr val="bg1"/>
                </a:solidFill>
                <a:latin typeface="+mj-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a:t>
            </a:r>
          </a:p>
        </p:txBody>
      </p:sp>
      <p:sp>
        <p:nvSpPr>
          <p:cNvPr id="2" name="Tijdelijke aanduiding voor tekst 16">
            <a:extLst>
              <a:ext uri="{FF2B5EF4-FFF2-40B4-BE49-F238E27FC236}">
                <a16:creationId xmlns:a16="http://schemas.microsoft.com/office/drawing/2014/main" id="{062B81EF-D6D8-0C77-BF0B-A84FD5AA12BF}"/>
              </a:ext>
            </a:extLst>
          </p:cNvPr>
          <p:cNvSpPr>
            <a:spLocks noGrp="1"/>
          </p:cNvSpPr>
          <p:nvPr>
            <p:ph type="body" sz="half" idx="21" hasCustomPrompt="1"/>
          </p:nvPr>
        </p:nvSpPr>
        <p:spPr>
          <a:xfrm>
            <a:off x="5003966" y="2044363"/>
            <a:ext cx="461685" cy="461586"/>
          </a:xfrm>
          <a:custGeom>
            <a:avLst/>
            <a:gdLst>
              <a:gd name="connsiteX0" fmla="*/ 230793 w 461685"/>
              <a:gd name="connsiteY0" fmla="*/ 0 h 461586"/>
              <a:gd name="connsiteX1" fmla="*/ 255344 w 461685"/>
              <a:gd name="connsiteY1" fmla="*/ 10203 h 461586"/>
              <a:gd name="connsiteX2" fmla="*/ 451482 w 461685"/>
              <a:gd name="connsiteY2" fmla="*/ 206342 h 461586"/>
              <a:gd name="connsiteX3" fmla="*/ 451482 w 461685"/>
              <a:gd name="connsiteY3" fmla="*/ 255344 h 461586"/>
              <a:gd name="connsiteX4" fmla="*/ 255344 w 461685"/>
              <a:gd name="connsiteY4" fmla="*/ 451482 h 461586"/>
              <a:gd name="connsiteX5" fmla="*/ 206342 w 461685"/>
              <a:gd name="connsiteY5" fmla="*/ 451482 h 461586"/>
              <a:gd name="connsiteX6" fmla="*/ 10203 w 461685"/>
              <a:gd name="connsiteY6" fmla="*/ 255344 h 461586"/>
              <a:gd name="connsiteX7" fmla="*/ 10203 w 461685"/>
              <a:gd name="connsiteY7" fmla="*/ 206342 h 461586"/>
              <a:gd name="connsiteX8" fmla="*/ 206342 w 461685"/>
              <a:gd name="connsiteY8" fmla="*/ 10203 h 461586"/>
              <a:gd name="connsiteX9" fmla="*/ 230793 w 461685"/>
              <a:gd name="connsiteY9" fmla="*/ 0 h 461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1685" h="461586">
                <a:moveTo>
                  <a:pt x="230793" y="0"/>
                </a:moveTo>
                <a:cubicBezTo>
                  <a:pt x="239659" y="0"/>
                  <a:pt x="248542" y="3401"/>
                  <a:pt x="255344" y="10203"/>
                </a:cubicBezTo>
                <a:lnTo>
                  <a:pt x="451482" y="206342"/>
                </a:lnTo>
                <a:cubicBezTo>
                  <a:pt x="465087" y="219814"/>
                  <a:pt x="465087" y="241872"/>
                  <a:pt x="451482" y="255344"/>
                </a:cubicBezTo>
                <a:lnTo>
                  <a:pt x="255344" y="451482"/>
                </a:lnTo>
                <a:cubicBezTo>
                  <a:pt x="241872" y="464955"/>
                  <a:pt x="219946" y="464955"/>
                  <a:pt x="206342" y="451482"/>
                </a:cubicBezTo>
                <a:lnTo>
                  <a:pt x="10203" y="255344"/>
                </a:lnTo>
                <a:cubicBezTo>
                  <a:pt x="-3401" y="241872"/>
                  <a:pt x="-3401" y="219946"/>
                  <a:pt x="10203" y="206342"/>
                </a:cubicBezTo>
                <a:lnTo>
                  <a:pt x="206342" y="10203"/>
                </a:lnTo>
                <a:cubicBezTo>
                  <a:pt x="213078" y="3401"/>
                  <a:pt x="221928" y="0"/>
                  <a:pt x="230793" y="0"/>
                </a:cubicBezTo>
                <a:close/>
              </a:path>
            </a:pathLst>
          </a:custGeom>
          <a:solidFill>
            <a:schemeClr val="accent6"/>
          </a:solidFill>
        </p:spPr>
        <p:txBody>
          <a:bodyPr wrap="square" bIns="36000" anchor="ctr" anchorCtr="0">
            <a:noAutofit/>
          </a:bodyPr>
          <a:lstStyle>
            <a:lvl1pPr marL="0" indent="0" algn="ctr">
              <a:lnSpc>
                <a:spcPct val="100000"/>
              </a:lnSpc>
              <a:buNone/>
              <a:defRPr sz="1500">
                <a:solidFill>
                  <a:schemeClr val="bg1"/>
                </a:solidFill>
                <a:latin typeface="+mj-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a:t>
            </a:r>
          </a:p>
        </p:txBody>
      </p:sp>
      <p:sp>
        <p:nvSpPr>
          <p:cNvPr id="15" name="Tijdelijke aanduiding voor tekst 16">
            <a:extLst>
              <a:ext uri="{FF2B5EF4-FFF2-40B4-BE49-F238E27FC236}">
                <a16:creationId xmlns:a16="http://schemas.microsoft.com/office/drawing/2014/main" id="{01BDF597-E5A7-EC25-495D-79B33D141E98}"/>
              </a:ext>
            </a:extLst>
          </p:cNvPr>
          <p:cNvSpPr>
            <a:spLocks noGrp="1"/>
          </p:cNvSpPr>
          <p:nvPr>
            <p:ph type="body" sz="half" idx="22" hasCustomPrompt="1"/>
          </p:nvPr>
        </p:nvSpPr>
        <p:spPr>
          <a:xfrm>
            <a:off x="5003966" y="3239812"/>
            <a:ext cx="461685" cy="461586"/>
          </a:xfrm>
          <a:custGeom>
            <a:avLst/>
            <a:gdLst>
              <a:gd name="connsiteX0" fmla="*/ 230793 w 461685"/>
              <a:gd name="connsiteY0" fmla="*/ 0 h 461586"/>
              <a:gd name="connsiteX1" fmla="*/ 255344 w 461685"/>
              <a:gd name="connsiteY1" fmla="*/ 10203 h 461586"/>
              <a:gd name="connsiteX2" fmla="*/ 451482 w 461685"/>
              <a:gd name="connsiteY2" fmla="*/ 206342 h 461586"/>
              <a:gd name="connsiteX3" fmla="*/ 451482 w 461685"/>
              <a:gd name="connsiteY3" fmla="*/ 255344 h 461586"/>
              <a:gd name="connsiteX4" fmla="*/ 255344 w 461685"/>
              <a:gd name="connsiteY4" fmla="*/ 451482 h 461586"/>
              <a:gd name="connsiteX5" fmla="*/ 206342 w 461685"/>
              <a:gd name="connsiteY5" fmla="*/ 451482 h 461586"/>
              <a:gd name="connsiteX6" fmla="*/ 10203 w 461685"/>
              <a:gd name="connsiteY6" fmla="*/ 255344 h 461586"/>
              <a:gd name="connsiteX7" fmla="*/ 10203 w 461685"/>
              <a:gd name="connsiteY7" fmla="*/ 206342 h 461586"/>
              <a:gd name="connsiteX8" fmla="*/ 206342 w 461685"/>
              <a:gd name="connsiteY8" fmla="*/ 10203 h 461586"/>
              <a:gd name="connsiteX9" fmla="*/ 230793 w 461685"/>
              <a:gd name="connsiteY9" fmla="*/ 0 h 461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1685" h="461586">
                <a:moveTo>
                  <a:pt x="230793" y="0"/>
                </a:moveTo>
                <a:cubicBezTo>
                  <a:pt x="239659" y="0"/>
                  <a:pt x="248542" y="3401"/>
                  <a:pt x="255344" y="10203"/>
                </a:cubicBezTo>
                <a:lnTo>
                  <a:pt x="451482" y="206342"/>
                </a:lnTo>
                <a:cubicBezTo>
                  <a:pt x="465087" y="219814"/>
                  <a:pt x="465087" y="241872"/>
                  <a:pt x="451482" y="255344"/>
                </a:cubicBezTo>
                <a:lnTo>
                  <a:pt x="255344" y="451482"/>
                </a:lnTo>
                <a:cubicBezTo>
                  <a:pt x="241872" y="464955"/>
                  <a:pt x="219946" y="464955"/>
                  <a:pt x="206342" y="451482"/>
                </a:cubicBezTo>
                <a:lnTo>
                  <a:pt x="10203" y="255344"/>
                </a:lnTo>
                <a:cubicBezTo>
                  <a:pt x="-3401" y="241872"/>
                  <a:pt x="-3401" y="219946"/>
                  <a:pt x="10203" y="206342"/>
                </a:cubicBezTo>
                <a:lnTo>
                  <a:pt x="206342" y="10203"/>
                </a:lnTo>
                <a:cubicBezTo>
                  <a:pt x="213078" y="3401"/>
                  <a:pt x="221928" y="0"/>
                  <a:pt x="230793" y="0"/>
                </a:cubicBezTo>
                <a:close/>
              </a:path>
            </a:pathLst>
          </a:custGeom>
          <a:solidFill>
            <a:schemeClr val="accent6"/>
          </a:solidFill>
        </p:spPr>
        <p:txBody>
          <a:bodyPr wrap="square" bIns="36000" anchor="ctr" anchorCtr="0">
            <a:noAutofit/>
          </a:bodyPr>
          <a:lstStyle>
            <a:lvl1pPr marL="0" indent="0" algn="ctr">
              <a:lnSpc>
                <a:spcPct val="100000"/>
              </a:lnSpc>
              <a:buNone/>
              <a:defRPr sz="1500">
                <a:solidFill>
                  <a:schemeClr val="bg1"/>
                </a:solidFill>
                <a:latin typeface="+mj-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a:t>
            </a:r>
          </a:p>
        </p:txBody>
      </p:sp>
      <p:sp>
        <p:nvSpPr>
          <p:cNvPr id="16" name="Tijdelijke aanduiding voor tekst 16">
            <a:extLst>
              <a:ext uri="{FF2B5EF4-FFF2-40B4-BE49-F238E27FC236}">
                <a16:creationId xmlns:a16="http://schemas.microsoft.com/office/drawing/2014/main" id="{1BD581DD-E0F3-5FE6-967E-39764288170D}"/>
              </a:ext>
            </a:extLst>
          </p:cNvPr>
          <p:cNvSpPr>
            <a:spLocks noGrp="1"/>
          </p:cNvSpPr>
          <p:nvPr>
            <p:ph type="body" sz="half" idx="23" hasCustomPrompt="1"/>
          </p:nvPr>
        </p:nvSpPr>
        <p:spPr>
          <a:xfrm>
            <a:off x="5003966" y="2642087"/>
            <a:ext cx="461685" cy="461586"/>
          </a:xfrm>
          <a:custGeom>
            <a:avLst/>
            <a:gdLst>
              <a:gd name="connsiteX0" fmla="*/ 230793 w 461685"/>
              <a:gd name="connsiteY0" fmla="*/ 0 h 461586"/>
              <a:gd name="connsiteX1" fmla="*/ 255344 w 461685"/>
              <a:gd name="connsiteY1" fmla="*/ 10203 h 461586"/>
              <a:gd name="connsiteX2" fmla="*/ 451482 w 461685"/>
              <a:gd name="connsiteY2" fmla="*/ 206342 h 461586"/>
              <a:gd name="connsiteX3" fmla="*/ 451482 w 461685"/>
              <a:gd name="connsiteY3" fmla="*/ 255344 h 461586"/>
              <a:gd name="connsiteX4" fmla="*/ 255344 w 461685"/>
              <a:gd name="connsiteY4" fmla="*/ 451482 h 461586"/>
              <a:gd name="connsiteX5" fmla="*/ 206342 w 461685"/>
              <a:gd name="connsiteY5" fmla="*/ 451482 h 461586"/>
              <a:gd name="connsiteX6" fmla="*/ 10203 w 461685"/>
              <a:gd name="connsiteY6" fmla="*/ 255344 h 461586"/>
              <a:gd name="connsiteX7" fmla="*/ 10203 w 461685"/>
              <a:gd name="connsiteY7" fmla="*/ 206342 h 461586"/>
              <a:gd name="connsiteX8" fmla="*/ 206342 w 461685"/>
              <a:gd name="connsiteY8" fmla="*/ 10203 h 461586"/>
              <a:gd name="connsiteX9" fmla="*/ 230793 w 461685"/>
              <a:gd name="connsiteY9" fmla="*/ 0 h 461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1685" h="461586">
                <a:moveTo>
                  <a:pt x="230793" y="0"/>
                </a:moveTo>
                <a:cubicBezTo>
                  <a:pt x="239659" y="0"/>
                  <a:pt x="248542" y="3401"/>
                  <a:pt x="255344" y="10203"/>
                </a:cubicBezTo>
                <a:lnTo>
                  <a:pt x="451482" y="206342"/>
                </a:lnTo>
                <a:cubicBezTo>
                  <a:pt x="465087" y="219814"/>
                  <a:pt x="465087" y="241872"/>
                  <a:pt x="451482" y="255344"/>
                </a:cubicBezTo>
                <a:lnTo>
                  <a:pt x="255344" y="451482"/>
                </a:lnTo>
                <a:cubicBezTo>
                  <a:pt x="241872" y="464955"/>
                  <a:pt x="219946" y="464955"/>
                  <a:pt x="206342" y="451482"/>
                </a:cubicBezTo>
                <a:lnTo>
                  <a:pt x="10203" y="255344"/>
                </a:lnTo>
                <a:cubicBezTo>
                  <a:pt x="-3401" y="241872"/>
                  <a:pt x="-3401" y="219946"/>
                  <a:pt x="10203" y="206342"/>
                </a:cubicBezTo>
                <a:lnTo>
                  <a:pt x="206342" y="10203"/>
                </a:lnTo>
                <a:cubicBezTo>
                  <a:pt x="213078" y="3401"/>
                  <a:pt x="221928" y="0"/>
                  <a:pt x="230793" y="0"/>
                </a:cubicBezTo>
                <a:close/>
              </a:path>
            </a:pathLst>
          </a:custGeom>
          <a:solidFill>
            <a:schemeClr val="accent6"/>
          </a:solidFill>
        </p:spPr>
        <p:txBody>
          <a:bodyPr wrap="square" bIns="36000" anchor="ctr" anchorCtr="0">
            <a:noAutofit/>
          </a:bodyPr>
          <a:lstStyle>
            <a:lvl1pPr marL="0" indent="0" algn="ctr">
              <a:lnSpc>
                <a:spcPct val="100000"/>
              </a:lnSpc>
              <a:buNone/>
              <a:defRPr sz="1500">
                <a:solidFill>
                  <a:schemeClr val="bg1"/>
                </a:solidFill>
                <a:latin typeface="+mj-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a:t>
            </a:r>
          </a:p>
        </p:txBody>
      </p:sp>
      <p:sp>
        <p:nvSpPr>
          <p:cNvPr id="13" name="Vrije vorm 12">
            <a:extLst>
              <a:ext uri="{FF2B5EF4-FFF2-40B4-BE49-F238E27FC236}">
                <a16:creationId xmlns:a16="http://schemas.microsoft.com/office/drawing/2014/main" id="{B01A1646-E943-9EDF-515D-E7B7C941205B}"/>
              </a:ext>
            </a:extLst>
          </p:cNvPr>
          <p:cNvSpPr/>
          <p:nvPr userDrawn="1"/>
        </p:nvSpPr>
        <p:spPr>
          <a:xfrm>
            <a:off x="126000" y="125550"/>
            <a:ext cx="4374000" cy="4892400"/>
          </a:xfrm>
          <a:custGeom>
            <a:avLst/>
            <a:gdLst>
              <a:gd name="connsiteX0" fmla="*/ 44615 w 4374000"/>
              <a:gd name="connsiteY0" fmla="*/ 0 h 4892400"/>
              <a:gd name="connsiteX1" fmla="*/ 4329385 w 4374000"/>
              <a:gd name="connsiteY1" fmla="*/ 0 h 4892400"/>
              <a:gd name="connsiteX2" fmla="*/ 4374000 w 4374000"/>
              <a:gd name="connsiteY2" fmla="*/ 44615 h 4892400"/>
              <a:gd name="connsiteX3" fmla="*/ 4374000 w 4374000"/>
              <a:gd name="connsiteY3" fmla="*/ 4847785 h 4892400"/>
              <a:gd name="connsiteX4" fmla="*/ 4329385 w 4374000"/>
              <a:gd name="connsiteY4" fmla="*/ 4892400 h 4892400"/>
              <a:gd name="connsiteX5" fmla="*/ 44615 w 4374000"/>
              <a:gd name="connsiteY5" fmla="*/ 4892400 h 4892400"/>
              <a:gd name="connsiteX6" fmla="*/ 0 w 4374000"/>
              <a:gd name="connsiteY6" fmla="*/ 4847785 h 4892400"/>
              <a:gd name="connsiteX7" fmla="*/ 0 w 4374000"/>
              <a:gd name="connsiteY7" fmla="*/ 44615 h 4892400"/>
              <a:gd name="connsiteX8" fmla="*/ 44615 w 4374000"/>
              <a:gd name="connsiteY8" fmla="*/ 0 h 489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74000" h="4892400">
                <a:moveTo>
                  <a:pt x="44615" y="0"/>
                </a:moveTo>
                <a:lnTo>
                  <a:pt x="4329385" y="0"/>
                </a:lnTo>
                <a:cubicBezTo>
                  <a:pt x="4354025" y="0"/>
                  <a:pt x="4374000" y="19975"/>
                  <a:pt x="4374000" y="44615"/>
                </a:cubicBezTo>
                <a:lnTo>
                  <a:pt x="4374000" y="4847785"/>
                </a:lnTo>
                <a:cubicBezTo>
                  <a:pt x="4374000" y="4872425"/>
                  <a:pt x="4354025" y="4892400"/>
                  <a:pt x="4329385" y="4892400"/>
                </a:cubicBezTo>
                <a:lnTo>
                  <a:pt x="44615" y="4892400"/>
                </a:lnTo>
                <a:cubicBezTo>
                  <a:pt x="19975" y="4892400"/>
                  <a:pt x="0" y="4872425"/>
                  <a:pt x="0" y="4847785"/>
                </a:cubicBezTo>
                <a:lnTo>
                  <a:pt x="0" y="44615"/>
                </a:lnTo>
                <a:cubicBezTo>
                  <a:pt x="0" y="19975"/>
                  <a:pt x="19975" y="0"/>
                  <a:pt x="44615"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4" name="Date Placeholder 3"/>
          <p:cNvSpPr>
            <a:spLocks noGrp="1"/>
          </p:cNvSpPr>
          <p:nvPr>
            <p:ph type="dt" sz="half" idx="10"/>
          </p:nvPr>
        </p:nvSpPr>
        <p:spPr/>
        <p:txBody>
          <a:bodyPr/>
          <a:lstStyle>
            <a:lvl1pPr>
              <a:defRPr>
                <a:solidFill>
                  <a:schemeClr val="tx2"/>
                </a:solidFill>
              </a:defRPr>
            </a:lvl1pPr>
          </a:lstStyle>
          <a:p>
            <a:r>
              <a:rPr lang="nl-NL" dirty="0"/>
              <a:t>Teamfit is een werkwijze van JOGG</a:t>
            </a:r>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nl-NL"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14F1411D-0280-154F-AEAC-4C20B7AA46B2}" type="slidenum">
              <a:rPr lang="nl-NL" smtClean="0"/>
              <a:pPr/>
              <a:t>‹nr.›</a:t>
            </a:fld>
            <a:endParaRPr lang="nl-NL"/>
          </a:p>
        </p:txBody>
      </p:sp>
      <p:sp>
        <p:nvSpPr>
          <p:cNvPr id="14" name="Title 1">
            <a:extLst>
              <a:ext uri="{FF2B5EF4-FFF2-40B4-BE49-F238E27FC236}">
                <a16:creationId xmlns:a16="http://schemas.microsoft.com/office/drawing/2014/main" id="{E5214DE5-285D-8E56-C32D-2E97975206E1}"/>
              </a:ext>
            </a:extLst>
          </p:cNvPr>
          <p:cNvSpPr>
            <a:spLocks noGrp="1"/>
          </p:cNvSpPr>
          <p:nvPr>
            <p:ph type="title" hasCustomPrompt="1"/>
          </p:nvPr>
        </p:nvSpPr>
        <p:spPr>
          <a:xfrm>
            <a:off x="791998" y="1620000"/>
            <a:ext cx="3384000" cy="1944000"/>
          </a:xfrm>
        </p:spPr>
        <p:txBody>
          <a:bodyPr anchor="ctr" anchorCtr="0"/>
          <a:lstStyle>
            <a:lvl1pPr>
              <a:defRPr sz="2800">
                <a:solidFill>
                  <a:schemeClr val="bg1"/>
                </a:solidFill>
              </a:defRPr>
            </a:lvl1pPr>
          </a:lstStyle>
          <a:p>
            <a:r>
              <a:rPr lang="nl-NL" dirty="0"/>
              <a:t>Titelstijl bewerken</a:t>
            </a:r>
            <a:endParaRPr lang="en-US" dirty="0"/>
          </a:p>
        </p:txBody>
      </p:sp>
      <p:sp>
        <p:nvSpPr>
          <p:cNvPr id="12" name="Text Placeholder 3">
            <a:extLst>
              <a:ext uri="{FF2B5EF4-FFF2-40B4-BE49-F238E27FC236}">
                <a16:creationId xmlns:a16="http://schemas.microsoft.com/office/drawing/2014/main" id="{91CDDF7C-D50D-80FC-D2E8-4AA15F08E9D1}"/>
              </a:ext>
            </a:extLst>
          </p:cNvPr>
          <p:cNvSpPr>
            <a:spLocks noGrp="1"/>
          </p:cNvSpPr>
          <p:nvPr>
            <p:ph type="body" sz="half" idx="16" hasCustomPrompt="1"/>
          </p:nvPr>
        </p:nvSpPr>
        <p:spPr>
          <a:xfrm>
            <a:off x="5616000" y="1533813"/>
            <a:ext cx="2844000" cy="288000"/>
          </a:xfrm>
        </p:spPr>
        <p:txBody>
          <a:bodyPr bIns="36000" anchor="ctr" anchorCtr="0"/>
          <a:lstStyle>
            <a:lvl1pPr marL="0" indent="0">
              <a:lnSpc>
                <a:spcPct val="100000"/>
              </a:lnSpc>
              <a:buNone/>
              <a:defRPr sz="1500">
                <a:solidFill>
                  <a:schemeClr val="tx1"/>
                </a:solidFill>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 om de tekst te bewerken</a:t>
            </a:r>
          </a:p>
        </p:txBody>
      </p:sp>
      <p:sp>
        <p:nvSpPr>
          <p:cNvPr id="23" name="Text Placeholder 3">
            <a:extLst>
              <a:ext uri="{FF2B5EF4-FFF2-40B4-BE49-F238E27FC236}">
                <a16:creationId xmlns:a16="http://schemas.microsoft.com/office/drawing/2014/main" id="{EC847EB8-4619-4E92-4944-7C4A201AEE25}"/>
              </a:ext>
            </a:extLst>
          </p:cNvPr>
          <p:cNvSpPr>
            <a:spLocks noGrp="1"/>
          </p:cNvSpPr>
          <p:nvPr>
            <p:ph type="body" sz="half" idx="17" hasCustomPrompt="1"/>
          </p:nvPr>
        </p:nvSpPr>
        <p:spPr>
          <a:xfrm>
            <a:off x="5616000" y="2141555"/>
            <a:ext cx="2844000" cy="288000"/>
          </a:xfrm>
        </p:spPr>
        <p:txBody>
          <a:bodyPr bIns="36000" anchor="ctr" anchorCtr="0"/>
          <a:lstStyle>
            <a:lvl1pPr marL="0" indent="0">
              <a:lnSpc>
                <a:spcPct val="100000"/>
              </a:lnSpc>
              <a:buNone/>
              <a:defRPr sz="1500">
                <a:solidFill>
                  <a:schemeClr val="tx1"/>
                </a:solidFill>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 om de tekst te bewerken</a:t>
            </a:r>
          </a:p>
        </p:txBody>
      </p:sp>
      <p:sp>
        <p:nvSpPr>
          <p:cNvPr id="25" name="Text Placeholder 3">
            <a:extLst>
              <a:ext uri="{FF2B5EF4-FFF2-40B4-BE49-F238E27FC236}">
                <a16:creationId xmlns:a16="http://schemas.microsoft.com/office/drawing/2014/main" id="{2D0DB8C9-AAB9-874D-51B2-336AED1A4097}"/>
              </a:ext>
            </a:extLst>
          </p:cNvPr>
          <p:cNvSpPr>
            <a:spLocks noGrp="1"/>
          </p:cNvSpPr>
          <p:nvPr>
            <p:ph type="body" sz="half" idx="18" hasCustomPrompt="1"/>
          </p:nvPr>
        </p:nvSpPr>
        <p:spPr>
          <a:xfrm>
            <a:off x="5616000" y="2732570"/>
            <a:ext cx="2844000" cy="288000"/>
          </a:xfrm>
        </p:spPr>
        <p:txBody>
          <a:bodyPr bIns="36000" anchor="ctr" anchorCtr="0"/>
          <a:lstStyle>
            <a:lvl1pPr marL="0" indent="0">
              <a:lnSpc>
                <a:spcPct val="100000"/>
              </a:lnSpc>
              <a:buNone/>
              <a:defRPr sz="1500">
                <a:solidFill>
                  <a:schemeClr val="tx1"/>
                </a:solidFill>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 om de tekst te bewerken</a:t>
            </a:r>
          </a:p>
        </p:txBody>
      </p:sp>
      <p:sp>
        <p:nvSpPr>
          <p:cNvPr id="27" name="Text Placeholder 3">
            <a:extLst>
              <a:ext uri="{FF2B5EF4-FFF2-40B4-BE49-F238E27FC236}">
                <a16:creationId xmlns:a16="http://schemas.microsoft.com/office/drawing/2014/main" id="{E19CF52C-AD65-4F61-640D-E12CE5105B79}"/>
              </a:ext>
            </a:extLst>
          </p:cNvPr>
          <p:cNvSpPr>
            <a:spLocks noGrp="1"/>
          </p:cNvSpPr>
          <p:nvPr>
            <p:ph type="body" sz="half" idx="19" hasCustomPrompt="1"/>
          </p:nvPr>
        </p:nvSpPr>
        <p:spPr>
          <a:xfrm>
            <a:off x="5616000" y="3329160"/>
            <a:ext cx="2844000" cy="288000"/>
          </a:xfrm>
        </p:spPr>
        <p:txBody>
          <a:bodyPr bIns="36000" anchor="ctr" anchorCtr="0"/>
          <a:lstStyle>
            <a:lvl1pPr marL="0" indent="0">
              <a:lnSpc>
                <a:spcPct val="100000"/>
              </a:lnSpc>
              <a:buNone/>
              <a:defRPr sz="1500">
                <a:solidFill>
                  <a:schemeClr val="tx1"/>
                </a:solidFill>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 om de tekst te bewerken</a:t>
            </a:r>
          </a:p>
        </p:txBody>
      </p:sp>
      <p:sp>
        <p:nvSpPr>
          <p:cNvPr id="18" name="Tekstvak 17">
            <a:extLst>
              <a:ext uri="{FF2B5EF4-FFF2-40B4-BE49-F238E27FC236}">
                <a16:creationId xmlns:a16="http://schemas.microsoft.com/office/drawing/2014/main" id="{449B86AB-0A85-036A-99F8-440A8F6EB2D0}"/>
              </a:ext>
            </a:extLst>
          </p:cNvPr>
          <p:cNvSpPr txBox="1"/>
          <p:nvPr userDrawn="1"/>
        </p:nvSpPr>
        <p:spPr>
          <a:xfrm>
            <a:off x="6673684" y="670241"/>
            <a:ext cx="0" cy="0"/>
          </a:xfrm>
          <a:prstGeom prst="rect">
            <a:avLst/>
          </a:prstGeom>
          <a:noFill/>
        </p:spPr>
        <p:txBody>
          <a:bodyPr wrap="none" lIns="0" tIns="0" rIns="0" bIns="0" rtlCol="0">
            <a:noAutofit/>
          </a:bodyPr>
          <a:lstStyle/>
          <a:p>
            <a:pPr algn="l"/>
            <a:endParaRPr lang="nl-NL" sz="1500" dirty="0"/>
          </a:p>
        </p:txBody>
      </p:sp>
    </p:spTree>
    <p:extLst>
      <p:ext uri="{BB962C8B-B14F-4D97-AF65-F5344CB8AC3E}">
        <p14:creationId xmlns:p14="http://schemas.microsoft.com/office/powerpoint/2010/main" val="17285014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ijf stappen">
    <p:spTree>
      <p:nvGrpSpPr>
        <p:cNvPr id="1" name=""/>
        <p:cNvGrpSpPr/>
        <p:nvPr/>
      </p:nvGrpSpPr>
      <p:grpSpPr>
        <a:xfrm>
          <a:off x="0" y="0"/>
          <a:ext cx="0" cy="0"/>
          <a:chOff x="0" y="0"/>
          <a:chExt cx="0" cy="0"/>
        </a:xfrm>
      </p:grpSpPr>
      <p:sp>
        <p:nvSpPr>
          <p:cNvPr id="17" name="Tijdelijke aanduiding voor tekst 16">
            <a:extLst>
              <a:ext uri="{FF2B5EF4-FFF2-40B4-BE49-F238E27FC236}">
                <a16:creationId xmlns:a16="http://schemas.microsoft.com/office/drawing/2014/main" id="{F8A8FD61-6D4E-DFD3-9C81-2F24A5AA9CC4}"/>
              </a:ext>
            </a:extLst>
          </p:cNvPr>
          <p:cNvSpPr>
            <a:spLocks noGrp="1"/>
          </p:cNvSpPr>
          <p:nvPr>
            <p:ph type="body" sz="half" idx="20" hasCustomPrompt="1"/>
          </p:nvPr>
        </p:nvSpPr>
        <p:spPr>
          <a:xfrm>
            <a:off x="5003966" y="1149273"/>
            <a:ext cx="461685" cy="461586"/>
          </a:xfrm>
          <a:custGeom>
            <a:avLst/>
            <a:gdLst>
              <a:gd name="connsiteX0" fmla="*/ 230793 w 461685"/>
              <a:gd name="connsiteY0" fmla="*/ 0 h 461586"/>
              <a:gd name="connsiteX1" fmla="*/ 255344 w 461685"/>
              <a:gd name="connsiteY1" fmla="*/ 10203 h 461586"/>
              <a:gd name="connsiteX2" fmla="*/ 451482 w 461685"/>
              <a:gd name="connsiteY2" fmla="*/ 206342 h 461586"/>
              <a:gd name="connsiteX3" fmla="*/ 451482 w 461685"/>
              <a:gd name="connsiteY3" fmla="*/ 255344 h 461586"/>
              <a:gd name="connsiteX4" fmla="*/ 255344 w 461685"/>
              <a:gd name="connsiteY4" fmla="*/ 451482 h 461586"/>
              <a:gd name="connsiteX5" fmla="*/ 206342 w 461685"/>
              <a:gd name="connsiteY5" fmla="*/ 451482 h 461586"/>
              <a:gd name="connsiteX6" fmla="*/ 10203 w 461685"/>
              <a:gd name="connsiteY6" fmla="*/ 255344 h 461586"/>
              <a:gd name="connsiteX7" fmla="*/ 10203 w 461685"/>
              <a:gd name="connsiteY7" fmla="*/ 206342 h 461586"/>
              <a:gd name="connsiteX8" fmla="*/ 206342 w 461685"/>
              <a:gd name="connsiteY8" fmla="*/ 10203 h 461586"/>
              <a:gd name="connsiteX9" fmla="*/ 230793 w 461685"/>
              <a:gd name="connsiteY9" fmla="*/ 0 h 461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1685" h="461586">
                <a:moveTo>
                  <a:pt x="230793" y="0"/>
                </a:moveTo>
                <a:cubicBezTo>
                  <a:pt x="239659" y="0"/>
                  <a:pt x="248542" y="3401"/>
                  <a:pt x="255344" y="10203"/>
                </a:cubicBezTo>
                <a:lnTo>
                  <a:pt x="451482" y="206342"/>
                </a:lnTo>
                <a:cubicBezTo>
                  <a:pt x="465087" y="219814"/>
                  <a:pt x="465087" y="241872"/>
                  <a:pt x="451482" y="255344"/>
                </a:cubicBezTo>
                <a:lnTo>
                  <a:pt x="255344" y="451482"/>
                </a:lnTo>
                <a:cubicBezTo>
                  <a:pt x="241872" y="464955"/>
                  <a:pt x="219946" y="464955"/>
                  <a:pt x="206342" y="451482"/>
                </a:cubicBezTo>
                <a:lnTo>
                  <a:pt x="10203" y="255344"/>
                </a:lnTo>
                <a:cubicBezTo>
                  <a:pt x="-3401" y="241872"/>
                  <a:pt x="-3401" y="219946"/>
                  <a:pt x="10203" y="206342"/>
                </a:cubicBezTo>
                <a:lnTo>
                  <a:pt x="206342" y="10203"/>
                </a:lnTo>
                <a:cubicBezTo>
                  <a:pt x="213078" y="3401"/>
                  <a:pt x="221928" y="0"/>
                  <a:pt x="230793" y="0"/>
                </a:cubicBezTo>
                <a:close/>
              </a:path>
            </a:pathLst>
          </a:custGeom>
          <a:solidFill>
            <a:schemeClr val="tx2"/>
          </a:solidFill>
        </p:spPr>
        <p:txBody>
          <a:bodyPr wrap="square" bIns="36000" anchor="ctr" anchorCtr="0">
            <a:noAutofit/>
          </a:bodyPr>
          <a:lstStyle>
            <a:lvl1pPr marL="0" indent="0" algn="ctr">
              <a:lnSpc>
                <a:spcPct val="100000"/>
              </a:lnSpc>
              <a:buNone/>
              <a:defRPr sz="1500">
                <a:solidFill>
                  <a:schemeClr val="bg1"/>
                </a:solidFill>
                <a:latin typeface="+mj-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a:t>
            </a:r>
          </a:p>
        </p:txBody>
      </p:sp>
      <p:sp>
        <p:nvSpPr>
          <p:cNvPr id="2" name="Tijdelijke aanduiding voor tekst 16">
            <a:extLst>
              <a:ext uri="{FF2B5EF4-FFF2-40B4-BE49-F238E27FC236}">
                <a16:creationId xmlns:a16="http://schemas.microsoft.com/office/drawing/2014/main" id="{062B81EF-D6D8-0C77-BF0B-A84FD5AA12BF}"/>
              </a:ext>
            </a:extLst>
          </p:cNvPr>
          <p:cNvSpPr>
            <a:spLocks noGrp="1"/>
          </p:cNvSpPr>
          <p:nvPr>
            <p:ph type="body" sz="half" idx="21" hasCustomPrompt="1"/>
          </p:nvPr>
        </p:nvSpPr>
        <p:spPr>
          <a:xfrm>
            <a:off x="5003966" y="1746249"/>
            <a:ext cx="461685" cy="461586"/>
          </a:xfrm>
          <a:custGeom>
            <a:avLst/>
            <a:gdLst>
              <a:gd name="connsiteX0" fmla="*/ 230793 w 461685"/>
              <a:gd name="connsiteY0" fmla="*/ 0 h 461586"/>
              <a:gd name="connsiteX1" fmla="*/ 255344 w 461685"/>
              <a:gd name="connsiteY1" fmla="*/ 10203 h 461586"/>
              <a:gd name="connsiteX2" fmla="*/ 451482 w 461685"/>
              <a:gd name="connsiteY2" fmla="*/ 206342 h 461586"/>
              <a:gd name="connsiteX3" fmla="*/ 451482 w 461685"/>
              <a:gd name="connsiteY3" fmla="*/ 255344 h 461586"/>
              <a:gd name="connsiteX4" fmla="*/ 255344 w 461685"/>
              <a:gd name="connsiteY4" fmla="*/ 451482 h 461586"/>
              <a:gd name="connsiteX5" fmla="*/ 206342 w 461685"/>
              <a:gd name="connsiteY5" fmla="*/ 451482 h 461586"/>
              <a:gd name="connsiteX6" fmla="*/ 10203 w 461685"/>
              <a:gd name="connsiteY6" fmla="*/ 255344 h 461586"/>
              <a:gd name="connsiteX7" fmla="*/ 10203 w 461685"/>
              <a:gd name="connsiteY7" fmla="*/ 206342 h 461586"/>
              <a:gd name="connsiteX8" fmla="*/ 206342 w 461685"/>
              <a:gd name="connsiteY8" fmla="*/ 10203 h 461586"/>
              <a:gd name="connsiteX9" fmla="*/ 230793 w 461685"/>
              <a:gd name="connsiteY9" fmla="*/ 0 h 461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1685" h="461586">
                <a:moveTo>
                  <a:pt x="230793" y="0"/>
                </a:moveTo>
                <a:cubicBezTo>
                  <a:pt x="239659" y="0"/>
                  <a:pt x="248542" y="3401"/>
                  <a:pt x="255344" y="10203"/>
                </a:cubicBezTo>
                <a:lnTo>
                  <a:pt x="451482" y="206342"/>
                </a:lnTo>
                <a:cubicBezTo>
                  <a:pt x="465087" y="219814"/>
                  <a:pt x="465087" y="241872"/>
                  <a:pt x="451482" y="255344"/>
                </a:cubicBezTo>
                <a:lnTo>
                  <a:pt x="255344" y="451482"/>
                </a:lnTo>
                <a:cubicBezTo>
                  <a:pt x="241872" y="464955"/>
                  <a:pt x="219946" y="464955"/>
                  <a:pt x="206342" y="451482"/>
                </a:cubicBezTo>
                <a:lnTo>
                  <a:pt x="10203" y="255344"/>
                </a:lnTo>
                <a:cubicBezTo>
                  <a:pt x="-3401" y="241872"/>
                  <a:pt x="-3401" y="219946"/>
                  <a:pt x="10203" y="206342"/>
                </a:cubicBezTo>
                <a:lnTo>
                  <a:pt x="206342" y="10203"/>
                </a:lnTo>
                <a:cubicBezTo>
                  <a:pt x="213078" y="3401"/>
                  <a:pt x="221928" y="0"/>
                  <a:pt x="230793" y="0"/>
                </a:cubicBezTo>
                <a:close/>
              </a:path>
            </a:pathLst>
          </a:custGeom>
          <a:solidFill>
            <a:schemeClr val="tx2"/>
          </a:solidFill>
        </p:spPr>
        <p:txBody>
          <a:bodyPr wrap="square" bIns="36000" anchor="ctr" anchorCtr="0">
            <a:noAutofit/>
          </a:bodyPr>
          <a:lstStyle>
            <a:lvl1pPr marL="0" indent="0" algn="ctr">
              <a:lnSpc>
                <a:spcPct val="100000"/>
              </a:lnSpc>
              <a:buNone/>
              <a:defRPr sz="1500">
                <a:solidFill>
                  <a:schemeClr val="bg1"/>
                </a:solidFill>
                <a:latin typeface="+mj-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a:t>
            </a:r>
          </a:p>
        </p:txBody>
      </p:sp>
      <p:sp>
        <p:nvSpPr>
          <p:cNvPr id="15" name="Tijdelijke aanduiding voor tekst 16">
            <a:extLst>
              <a:ext uri="{FF2B5EF4-FFF2-40B4-BE49-F238E27FC236}">
                <a16:creationId xmlns:a16="http://schemas.microsoft.com/office/drawing/2014/main" id="{01BDF597-E5A7-EC25-495D-79B33D141E98}"/>
              </a:ext>
            </a:extLst>
          </p:cNvPr>
          <p:cNvSpPr>
            <a:spLocks noGrp="1"/>
          </p:cNvSpPr>
          <p:nvPr>
            <p:ph type="body" sz="half" idx="22" hasCustomPrompt="1"/>
          </p:nvPr>
        </p:nvSpPr>
        <p:spPr>
          <a:xfrm>
            <a:off x="5003966" y="2940201"/>
            <a:ext cx="461685" cy="461586"/>
          </a:xfrm>
          <a:custGeom>
            <a:avLst/>
            <a:gdLst>
              <a:gd name="connsiteX0" fmla="*/ 230793 w 461685"/>
              <a:gd name="connsiteY0" fmla="*/ 0 h 461586"/>
              <a:gd name="connsiteX1" fmla="*/ 255344 w 461685"/>
              <a:gd name="connsiteY1" fmla="*/ 10203 h 461586"/>
              <a:gd name="connsiteX2" fmla="*/ 451482 w 461685"/>
              <a:gd name="connsiteY2" fmla="*/ 206342 h 461586"/>
              <a:gd name="connsiteX3" fmla="*/ 451482 w 461685"/>
              <a:gd name="connsiteY3" fmla="*/ 255344 h 461586"/>
              <a:gd name="connsiteX4" fmla="*/ 255344 w 461685"/>
              <a:gd name="connsiteY4" fmla="*/ 451482 h 461586"/>
              <a:gd name="connsiteX5" fmla="*/ 206342 w 461685"/>
              <a:gd name="connsiteY5" fmla="*/ 451482 h 461586"/>
              <a:gd name="connsiteX6" fmla="*/ 10203 w 461685"/>
              <a:gd name="connsiteY6" fmla="*/ 255344 h 461586"/>
              <a:gd name="connsiteX7" fmla="*/ 10203 w 461685"/>
              <a:gd name="connsiteY7" fmla="*/ 206342 h 461586"/>
              <a:gd name="connsiteX8" fmla="*/ 206342 w 461685"/>
              <a:gd name="connsiteY8" fmla="*/ 10203 h 461586"/>
              <a:gd name="connsiteX9" fmla="*/ 230793 w 461685"/>
              <a:gd name="connsiteY9" fmla="*/ 0 h 461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1685" h="461586">
                <a:moveTo>
                  <a:pt x="230793" y="0"/>
                </a:moveTo>
                <a:cubicBezTo>
                  <a:pt x="239659" y="0"/>
                  <a:pt x="248542" y="3401"/>
                  <a:pt x="255344" y="10203"/>
                </a:cubicBezTo>
                <a:lnTo>
                  <a:pt x="451482" y="206342"/>
                </a:lnTo>
                <a:cubicBezTo>
                  <a:pt x="465087" y="219814"/>
                  <a:pt x="465087" y="241872"/>
                  <a:pt x="451482" y="255344"/>
                </a:cubicBezTo>
                <a:lnTo>
                  <a:pt x="255344" y="451482"/>
                </a:lnTo>
                <a:cubicBezTo>
                  <a:pt x="241872" y="464955"/>
                  <a:pt x="219946" y="464955"/>
                  <a:pt x="206342" y="451482"/>
                </a:cubicBezTo>
                <a:lnTo>
                  <a:pt x="10203" y="255344"/>
                </a:lnTo>
                <a:cubicBezTo>
                  <a:pt x="-3401" y="241872"/>
                  <a:pt x="-3401" y="219946"/>
                  <a:pt x="10203" y="206342"/>
                </a:cubicBezTo>
                <a:lnTo>
                  <a:pt x="206342" y="10203"/>
                </a:lnTo>
                <a:cubicBezTo>
                  <a:pt x="213078" y="3401"/>
                  <a:pt x="221928" y="0"/>
                  <a:pt x="230793" y="0"/>
                </a:cubicBezTo>
                <a:close/>
              </a:path>
            </a:pathLst>
          </a:custGeom>
          <a:solidFill>
            <a:schemeClr val="tx2"/>
          </a:solidFill>
        </p:spPr>
        <p:txBody>
          <a:bodyPr wrap="square" bIns="36000" anchor="ctr" anchorCtr="0">
            <a:noAutofit/>
          </a:bodyPr>
          <a:lstStyle>
            <a:lvl1pPr marL="0" indent="0" algn="ctr">
              <a:lnSpc>
                <a:spcPct val="100000"/>
              </a:lnSpc>
              <a:buNone/>
              <a:defRPr sz="1500">
                <a:solidFill>
                  <a:schemeClr val="bg1"/>
                </a:solidFill>
                <a:latin typeface="+mj-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a:t>
            </a:r>
          </a:p>
        </p:txBody>
      </p:sp>
      <p:sp>
        <p:nvSpPr>
          <p:cNvPr id="16" name="Tijdelijke aanduiding voor tekst 16">
            <a:extLst>
              <a:ext uri="{FF2B5EF4-FFF2-40B4-BE49-F238E27FC236}">
                <a16:creationId xmlns:a16="http://schemas.microsoft.com/office/drawing/2014/main" id="{1BD581DD-E0F3-5FE6-967E-39764288170D}"/>
              </a:ext>
            </a:extLst>
          </p:cNvPr>
          <p:cNvSpPr>
            <a:spLocks noGrp="1"/>
          </p:cNvSpPr>
          <p:nvPr>
            <p:ph type="body" sz="half" idx="23" hasCustomPrompt="1"/>
          </p:nvPr>
        </p:nvSpPr>
        <p:spPr>
          <a:xfrm>
            <a:off x="5003966" y="2343225"/>
            <a:ext cx="461685" cy="461586"/>
          </a:xfrm>
          <a:custGeom>
            <a:avLst/>
            <a:gdLst>
              <a:gd name="connsiteX0" fmla="*/ 230793 w 461685"/>
              <a:gd name="connsiteY0" fmla="*/ 0 h 461586"/>
              <a:gd name="connsiteX1" fmla="*/ 255344 w 461685"/>
              <a:gd name="connsiteY1" fmla="*/ 10203 h 461586"/>
              <a:gd name="connsiteX2" fmla="*/ 451482 w 461685"/>
              <a:gd name="connsiteY2" fmla="*/ 206342 h 461586"/>
              <a:gd name="connsiteX3" fmla="*/ 451482 w 461685"/>
              <a:gd name="connsiteY3" fmla="*/ 255344 h 461586"/>
              <a:gd name="connsiteX4" fmla="*/ 255344 w 461685"/>
              <a:gd name="connsiteY4" fmla="*/ 451482 h 461586"/>
              <a:gd name="connsiteX5" fmla="*/ 206342 w 461685"/>
              <a:gd name="connsiteY5" fmla="*/ 451482 h 461586"/>
              <a:gd name="connsiteX6" fmla="*/ 10203 w 461685"/>
              <a:gd name="connsiteY6" fmla="*/ 255344 h 461586"/>
              <a:gd name="connsiteX7" fmla="*/ 10203 w 461685"/>
              <a:gd name="connsiteY7" fmla="*/ 206342 h 461586"/>
              <a:gd name="connsiteX8" fmla="*/ 206342 w 461685"/>
              <a:gd name="connsiteY8" fmla="*/ 10203 h 461586"/>
              <a:gd name="connsiteX9" fmla="*/ 230793 w 461685"/>
              <a:gd name="connsiteY9" fmla="*/ 0 h 461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1685" h="461586">
                <a:moveTo>
                  <a:pt x="230793" y="0"/>
                </a:moveTo>
                <a:cubicBezTo>
                  <a:pt x="239659" y="0"/>
                  <a:pt x="248542" y="3401"/>
                  <a:pt x="255344" y="10203"/>
                </a:cubicBezTo>
                <a:lnTo>
                  <a:pt x="451482" y="206342"/>
                </a:lnTo>
                <a:cubicBezTo>
                  <a:pt x="465087" y="219814"/>
                  <a:pt x="465087" y="241872"/>
                  <a:pt x="451482" y="255344"/>
                </a:cubicBezTo>
                <a:lnTo>
                  <a:pt x="255344" y="451482"/>
                </a:lnTo>
                <a:cubicBezTo>
                  <a:pt x="241872" y="464955"/>
                  <a:pt x="219946" y="464955"/>
                  <a:pt x="206342" y="451482"/>
                </a:cubicBezTo>
                <a:lnTo>
                  <a:pt x="10203" y="255344"/>
                </a:lnTo>
                <a:cubicBezTo>
                  <a:pt x="-3401" y="241872"/>
                  <a:pt x="-3401" y="219946"/>
                  <a:pt x="10203" y="206342"/>
                </a:cubicBezTo>
                <a:lnTo>
                  <a:pt x="206342" y="10203"/>
                </a:lnTo>
                <a:cubicBezTo>
                  <a:pt x="213078" y="3401"/>
                  <a:pt x="221928" y="0"/>
                  <a:pt x="230793" y="0"/>
                </a:cubicBezTo>
                <a:close/>
              </a:path>
            </a:pathLst>
          </a:custGeom>
          <a:solidFill>
            <a:schemeClr val="tx2"/>
          </a:solidFill>
        </p:spPr>
        <p:txBody>
          <a:bodyPr wrap="square" bIns="36000" anchor="ctr" anchorCtr="0">
            <a:noAutofit/>
          </a:bodyPr>
          <a:lstStyle>
            <a:lvl1pPr marL="0" indent="0" algn="ctr">
              <a:lnSpc>
                <a:spcPct val="100000"/>
              </a:lnSpc>
              <a:buNone/>
              <a:defRPr sz="1500">
                <a:solidFill>
                  <a:schemeClr val="bg1"/>
                </a:solidFill>
                <a:latin typeface="+mj-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a:t>
            </a:r>
          </a:p>
        </p:txBody>
      </p:sp>
      <p:sp>
        <p:nvSpPr>
          <p:cNvPr id="13" name="Vrije vorm 12">
            <a:extLst>
              <a:ext uri="{FF2B5EF4-FFF2-40B4-BE49-F238E27FC236}">
                <a16:creationId xmlns:a16="http://schemas.microsoft.com/office/drawing/2014/main" id="{B01A1646-E943-9EDF-515D-E7B7C941205B}"/>
              </a:ext>
            </a:extLst>
          </p:cNvPr>
          <p:cNvSpPr/>
          <p:nvPr userDrawn="1"/>
        </p:nvSpPr>
        <p:spPr>
          <a:xfrm>
            <a:off x="126000" y="125550"/>
            <a:ext cx="4374000" cy="4892400"/>
          </a:xfrm>
          <a:custGeom>
            <a:avLst/>
            <a:gdLst>
              <a:gd name="connsiteX0" fmla="*/ 44615 w 4374000"/>
              <a:gd name="connsiteY0" fmla="*/ 0 h 4892400"/>
              <a:gd name="connsiteX1" fmla="*/ 4329385 w 4374000"/>
              <a:gd name="connsiteY1" fmla="*/ 0 h 4892400"/>
              <a:gd name="connsiteX2" fmla="*/ 4374000 w 4374000"/>
              <a:gd name="connsiteY2" fmla="*/ 44615 h 4892400"/>
              <a:gd name="connsiteX3" fmla="*/ 4374000 w 4374000"/>
              <a:gd name="connsiteY3" fmla="*/ 4847785 h 4892400"/>
              <a:gd name="connsiteX4" fmla="*/ 4329385 w 4374000"/>
              <a:gd name="connsiteY4" fmla="*/ 4892400 h 4892400"/>
              <a:gd name="connsiteX5" fmla="*/ 44615 w 4374000"/>
              <a:gd name="connsiteY5" fmla="*/ 4892400 h 4892400"/>
              <a:gd name="connsiteX6" fmla="*/ 0 w 4374000"/>
              <a:gd name="connsiteY6" fmla="*/ 4847785 h 4892400"/>
              <a:gd name="connsiteX7" fmla="*/ 0 w 4374000"/>
              <a:gd name="connsiteY7" fmla="*/ 44615 h 4892400"/>
              <a:gd name="connsiteX8" fmla="*/ 44615 w 4374000"/>
              <a:gd name="connsiteY8" fmla="*/ 0 h 489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74000" h="4892400">
                <a:moveTo>
                  <a:pt x="44615" y="0"/>
                </a:moveTo>
                <a:lnTo>
                  <a:pt x="4329385" y="0"/>
                </a:lnTo>
                <a:cubicBezTo>
                  <a:pt x="4354025" y="0"/>
                  <a:pt x="4374000" y="19975"/>
                  <a:pt x="4374000" y="44615"/>
                </a:cubicBezTo>
                <a:lnTo>
                  <a:pt x="4374000" y="4847785"/>
                </a:lnTo>
                <a:cubicBezTo>
                  <a:pt x="4374000" y="4872425"/>
                  <a:pt x="4354025" y="4892400"/>
                  <a:pt x="4329385" y="4892400"/>
                </a:cubicBezTo>
                <a:lnTo>
                  <a:pt x="44615" y="4892400"/>
                </a:lnTo>
                <a:cubicBezTo>
                  <a:pt x="19975" y="4892400"/>
                  <a:pt x="0" y="4872425"/>
                  <a:pt x="0" y="4847785"/>
                </a:cubicBezTo>
                <a:lnTo>
                  <a:pt x="0" y="44615"/>
                </a:lnTo>
                <a:cubicBezTo>
                  <a:pt x="0" y="19975"/>
                  <a:pt x="19975" y="0"/>
                  <a:pt x="44615"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4" name="Date Placeholder 3"/>
          <p:cNvSpPr>
            <a:spLocks noGrp="1"/>
          </p:cNvSpPr>
          <p:nvPr>
            <p:ph type="dt" sz="half" idx="10"/>
          </p:nvPr>
        </p:nvSpPr>
        <p:spPr/>
        <p:txBody>
          <a:bodyPr/>
          <a:lstStyle>
            <a:lvl1pPr>
              <a:defRPr>
                <a:solidFill>
                  <a:schemeClr val="tx2"/>
                </a:solidFill>
              </a:defRPr>
            </a:lvl1pPr>
          </a:lstStyle>
          <a:p>
            <a:r>
              <a:rPr lang="nl-NL" dirty="0"/>
              <a:t>Teamfit is een werkwijze van JOGG</a:t>
            </a:r>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nl-NL"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14F1411D-0280-154F-AEAC-4C20B7AA46B2}" type="slidenum">
              <a:rPr lang="nl-NL" smtClean="0"/>
              <a:pPr/>
              <a:t>‹nr.›</a:t>
            </a:fld>
            <a:endParaRPr lang="nl-NL"/>
          </a:p>
        </p:txBody>
      </p:sp>
      <p:sp>
        <p:nvSpPr>
          <p:cNvPr id="14" name="Title 1">
            <a:extLst>
              <a:ext uri="{FF2B5EF4-FFF2-40B4-BE49-F238E27FC236}">
                <a16:creationId xmlns:a16="http://schemas.microsoft.com/office/drawing/2014/main" id="{E5214DE5-285D-8E56-C32D-2E97975206E1}"/>
              </a:ext>
            </a:extLst>
          </p:cNvPr>
          <p:cNvSpPr>
            <a:spLocks noGrp="1"/>
          </p:cNvSpPr>
          <p:nvPr>
            <p:ph type="title" hasCustomPrompt="1"/>
          </p:nvPr>
        </p:nvSpPr>
        <p:spPr>
          <a:xfrm>
            <a:off x="791998" y="1620000"/>
            <a:ext cx="3384000" cy="1944000"/>
          </a:xfrm>
        </p:spPr>
        <p:txBody>
          <a:bodyPr anchor="ctr" anchorCtr="0"/>
          <a:lstStyle>
            <a:lvl1pPr>
              <a:defRPr sz="2800">
                <a:solidFill>
                  <a:schemeClr val="bg1"/>
                </a:solidFill>
              </a:defRPr>
            </a:lvl1pPr>
          </a:lstStyle>
          <a:p>
            <a:r>
              <a:rPr lang="nl-NL" dirty="0"/>
              <a:t>Titelstijl bewerken</a:t>
            </a:r>
            <a:endParaRPr lang="en-US" dirty="0"/>
          </a:p>
        </p:txBody>
      </p:sp>
      <p:sp>
        <p:nvSpPr>
          <p:cNvPr id="12" name="Text Placeholder 3">
            <a:extLst>
              <a:ext uri="{FF2B5EF4-FFF2-40B4-BE49-F238E27FC236}">
                <a16:creationId xmlns:a16="http://schemas.microsoft.com/office/drawing/2014/main" id="{91CDDF7C-D50D-80FC-D2E8-4AA15F08E9D1}"/>
              </a:ext>
            </a:extLst>
          </p:cNvPr>
          <p:cNvSpPr>
            <a:spLocks noGrp="1"/>
          </p:cNvSpPr>
          <p:nvPr>
            <p:ph type="body" sz="half" idx="16" hasCustomPrompt="1"/>
          </p:nvPr>
        </p:nvSpPr>
        <p:spPr>
          <a:xfrm>
            <a:off x="5616000" y="1236447"/>
            <a:ext cx="2844000" cy="288000"/>
          </a:xfrm>
        </p:spPr>
        <p:txBody>
          <a:bodyPr bIns="36000" anchor="ctr" anchorCtr="0"/>
          <a:lstStyle>
            <a:lvl1pPr marL="0" indent="0">
              <a:lnSpc>
                <a:spcPct val="100000"/>
              </a:lnSpc>
              <a:buNone/>
              <a:defRPr sz="1500">
                <a:solidFill>
                  <a:schemeClr val="tx1"/>
                </a:solidFill>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 om de tekst te bewerken</a:t>
            </a:r>
          </a:p>
        </p:txBody>
      </p:sp>
      <p:sp>
        <p:nvSpPr>
          <p:cNvPr id="23" name="Text Placeholder 3">
            <a:extLst>
              <a:ext uri="{FF2B5EF4-FFF2-40B4-BE49-F238E27FC236}">
                <a16:creationId xmlns:a16="http://schemas.microsoft.com/office/drawing/2014/main" id="{EC847EB8-4619-4E92-4944-7C4A201AEE25}"/>
              </a:ext>
            </a:extLst>
          </p:cNvPr>
          <p:cNvSpPr>
            <a:spLocks noGrp="1"/>
          </p:cNvSpPr>
          <p:nvPr>
            <p:ph type="body" sz="half" idx="17" hasCustomPrompt="1"/>
          </p:nvPr>
        </p:nvSpPr>
        <p:spPr>
          <a:xfrm>
            <a:off x="5616000" y="1833967"/>
            <a:ext cx="2844000" cy="288000"/>
          </a:xfrm>
        </p:spPr>
        <p:txBody>
          <a:bodyPr bIns="36000" anchor="ctr" anchorCtr="0"/>
          <a:lstStyle>
            <a:lvl1pPr marL="0" indent="0">
              <a:lnSpc>
                <a:spcPct val="100000"/>
              </a:lnSpc>
              <a:buNone/>
              <a:defRPr sz="1500">
                <a:solidFill>
                  <a:schemeClr val="tx1"/>
                </a:solidFill>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 om de tekst te bewerken</a:t>
            </a:r>
          </a:p>
        </p:txBody>
      </p:sp>
      <p:sp>
        <p:nvSpPr>
          <p:cNvPr id="25" name="Text Placeholder 3">
            <a:extLst>
              <a:ext uri="{FF2B5EF4-FFF2-40B4-BE49-F238E27FC236}">
                <a16:creationId xmlns:a16="http://schemas.microsoft.com/office/drawing/2014/main" id="{2D0DB8C9-AAB9-874D-51B2-336AED1A4097}"/>
              </a:ext>
            </a:extLst>
          </p:cNvPr>
          <p:cNvSpPr>
            <a:spLocks noGrp="1"/>
          </p:cNvSpPr>
          <p:nvPr>
            <p:ph type="body" sz="half" idx="18" hasCustomPrompt="1"/>
          </p:nvPr>
        </p:nvSpPr>
        <p:spPr>
          <a:xfrm>
            <a:off x="5616000" y="2431487"/>
            <a:ext cx="2844000" cy="288000"/>
          </a:xfrm>
        </p:spPr>
        <p:txBody>
          <a:bodyPr bIns="36000" anchor="ctr" anchorCtr="0"/>
          <a:lstStyle>
            <a:lvl1pPr marL="0" indent="0">
              <a:lnSpc>
                <a:spcPct val="100000"/>
              </a:lnSpc>
              <a:buNone/>
              <a:defRPr sz="1500">
                <a:solidFill>
                  <a:schemeClr val="tx1"/>
                </a:solidFill>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 om de tekst te bewerken</a:t>
            </a:r>
          </a:p>
        </p:txBody>
      </p:sp>
      <p:sp>
        <p:nvSpPr>
          <p:cNvPr id="27" name="Text Placeholder 3">
            <a:extLst>
              <a:ext uri="{FF2B5EF4-FFF2-40B4-BE49-F238E27FC236}">
                <a16:creationId xmlns:a16="http://schemas.microsoft.com/office/drawing/2014/main" id="{E19CF52C-AD65-4F61-640D-E12CE5105B79}"/>
              </a:ext>
            </a:extLst>
          </p:cNvPr>
          <p:cNvSpPr>
            <a:spLocks noGrp="1"/>
          </p:cNvSpPr>
          <p:nvPr>
            <p:ph type="body" sz="half" idx="19" hasCustomPrompt="1"/>
          </p:nvPr>
        </p:nvSpPr>
        <p:spPr>
          <a:xfrm>
            <a:off x="5616000" y="3029007"/>
            <a:ext cx="2844000" cy="288000"/>
          </a:xfrm>
        </p:spPr>
        <p:txBody>
          <a:bodyPr bIns="36000" anchor="ctr" anchorCtr="0"/>
          <a:lstStyle>
            <a:lvl1pPr marL="0" indent="0">
              <a:lnSpc>
                <a:spcPct val="100000"/>
              </a:lnSpc>
              <a:buNone/>
              <a:defRPr sz="1500">
                <a:solidFill>
                  <a:schemeClr val="tx1"/>
                </a:solidFill>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 om de tekst te bewerken</a:t>
            </a:r>
          </a:p>
        </p:txBody>
      </p:sp>
      <p:sp>
        <p:nvSpPr>
          <p:cNvPr id="18" name="Tekstvak 17">
            <a:extLst>
              <a:ext uri="{FF2B5EF4-FFF2-40B4-BE49-F238E27FC236}">
                <a16:creationId xmlns:a16="http://schemas.microsoft.com/office/drawing/2014/main" id="{449B86AB-0A85-036A-99F8-440A8F6EB2D0}"/>
              </a:ext>
            </a:extLst>
          </p:cNvPr>
          <p:cNvSpPr txBox="1"/>
          <p:nvPr userDrawn="1"/>
        </p:nvSpPr>
        <p:spPr>
          <a:xfrm>
            <a:off x="6673684" y="670241"/>
            <a:ext cx="0" cy="0"/>
          </a:xfrm>
          <a:prstGeom prst="rect">
            <a:avLst/>
          </a:prstGeom>
          <a:noFill/>
        </p:spPr>
        <p:txBody>
          <a:bodyPr wrap="none" lIns="0" tIns="0" rIns="0" bIns="0" rtlCol="0">
            <a:noAutofit/>
          </a:bodyPr>
          <a:lstStyle/>
          <a:p>
            <a:pPr algn="l"/>
            <a:endParaRPr lang="nl-NL" sz="1500" dirty="0"/>
          </a:p>
        </p:txBody>
      </p:sp>
      <p:sp>
        <p:nvSpPr>
          <p:cNvPr id="3" name="Tijdelijke aanduiding voor tekst 16">
            <a:extLst>
              <a:ext uri="{FF2B5EF4-FFF2-40B4-BE49-F238E27FC236}">
                <a16:creationId xmlns:a16="http://schemas.microsoft.com/office/drawing/2014/main" id="{BA117024-84C4-B5CE-125E-6E3D0580F498}"/>
              </a:ext>
            </a:extLst>
          </p:cNvPr>
          <p:cNvSpPr>
            <a:spLocks noGrp="1"/>
          </p:cNvSpPr>
          <p:nvPr>
            <p:ph type="body" sz="half" idx="24" hasCustomPrompt="1"/>
          </p:nvPr>
        </p:nvSpPr>
        <p:spPr>
          <a:xfrm>
            <a:off x="5003966" y="3537178"/>
            <a:ext cx="461685" cy="461586"/>
          </a:xfrm>
          <a:custGeom>
            <a:avLst/>
            <a:gdLst>
              <a:gd name="connsiteX0" fmla="*/ 230793 w 461685"/>
              <a:gd name="connsiteY0" fmla="*/ 0 h 461586"/>
              <a:gd name="connsiteX1" fmla="*/ 255344 w 461685"/>
              <a:gd name="connsiteY1" fmla="*/ 10203 h 461586"/>
              <a:gd name="connsiteX2" fmla="*/ 451482 w 461685"/>
              <a:gd name="connsiteY2" fmla="*/ 206342 h 461586"/>
              <a:gd name="connsiteX3" fmla="*/ 451482 w 461685"/>
              <a:gd name="connsiteY3" fmla="*/ 255344 h 461586"/>
              <a:gd name="connsiteX4" fmla="*/ 255344 w 461685"/>
              <a:gd name="connsiteY4" fmla="*/ 451482 h 461586"/>
              <a:gd name="connsiteX5" fmla="*/ 206342 w 461685"/>
              <a:gd name="connsiteY5" fmla="*/ 451482 h 461586"/>
              <a:gd name="connsiteX6" fmla="*/ 10203 w 461685"/>
              <a:gd name="connsiteY6" fmla="*/ 255344 h 461586"/>
              <a:gd name="connsiteX7" fmla="*/ 10203 w 461685"/>
              <a:gd name="connsiteY7" fmla="*/ 206342 h 461586"/>
              <a:gd name="connsiteX8" fmla="*/ 206342 w 461685"/>
              <a:gd name="connsiteY8" fmla="*/ 10203 h 461586"/>
              <a:gd name="connsiteX9" fmla="*/ 230793 w 461685"/>
              <a:gd name="connsiteY9" fmla="*/ 0 h 461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1685" h="461586">
                <a:moveTo>
                  <a:pt x="230793" y="0"/>
                </a:moveTo>
                <a:cubicBezTo>
                  <a:pt x="239659" y="0"/>
                  <a:pt x="248542" y="3401"/>
                  <a:pt x="255344" y="10203"/>
                </a:cubicBezTo>
                <a:lnTo>
                  <a:pt x="451482" y="206342"/>
                </a:lnTo>
                <a:cubicBezTo>
                  <a:pt x="465087" y="219814"/>
                  <a:pt x="465087" y="241872"/>
                  <a:pt x="451482" y="255344"/>
                </a:cubicBezTo>
                <a:lnTo>
                  <a:pt x="255344" y="451482"/>
                </a:lnTo>
                <a:cubicBezTo>
                  <a:pt x="241872" y="464955"/>
                  <a:pt x="219946" y="464955"/>
                  <a:pt x="206342" y="451482"/>
                </a:cubicBezTo>
                <a:lnTo>
                  <a:pt x="10203" y="255344"/>
                </a:lnTo>
                <a:cubicBezTo>
                  <a:pt x="-3401" y="241872"/>
                  <a:pt x="-3401" y="219946"/>
                  <a:pt x="10203" y="206342"/>
                </a:cubicBezTo>
                <a:lnTo>
                  <a:pt x="206342" y="10203"/>
                </a:lnTo>
                <a:cubicBezTo>
                  <a:pt x="213078" y="3401"/>
                  <a:pt x="221928" y="0"/>
                  <a:pt x="230793" y="0"/>
                </a:cubicBezTo>
                <a:close/>
              </a:path>
            </a:pathLst>
          </a:custGeom>
          <a:solidFill>
            <a:schemeClr val="tx2"/>
          </a:solidFill>
        </p:spPr>
        <p:txBody>
          <a:bodyPr wrap="square" bIns="36000" anchor="ctr" anchorCtr="0">
            <a:noAutofit/>
          </a:bodyPr>
          <a:lstStyle>
            <a:lvl1pPr marL="0" indent="0" algn="ctr">
              <a:lnSpc>
                <a:spcPct val="100000"/>
              </a:lnSpc>
              <a:buNone/>
              <a:defRPr sz="1500">
                <a:solidFill>
                  <a:schemeClr val="bg1"/>
                </a:solidFill>
                <a:latin typeface="+mj-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a:t>
            </a:r>
          </a:p>
        </p:txBody>
      </p:sp>
      <p:sp>
        <p:nvSpPr>
          <p:cNvPr id="7" name="Text Placeholder 3">
            <a:extLst>
              <a:ext uri="{FF2B5EF4-FFF2-40B4-BE49-F238E27FC236}">
                <a16:creationId xmlns:a16="http://schemas.microsoft.com/office/drawing/2014/main" id="{3E94D139-D8CD-A439-3CBC-C94E18F5D870}"/>
              </a:ext>
            </a:extLst>
          </p:cNvPr>
          <p:cNvSpPr>
            <a:spLocks noGrp="1"/>
          </p:cNvSpPr>
          <p:nvPr>
            <p:ph type="body" sz="half" idx="25" hasCustomPrompt="1"/>
          </p:nvPr>
        </p:nvSpPr>
        <p:spPr>
          <a:xfrm>
            <a:off x="5616000" y="3626526"/>
            <a:ext cx="2844000" cy="288000"/>
          </a:xfrm>
        </p:spPr>
        <p:txBody>
          <a:bodyPr bIns="36000" anchor="ctr" anchorCtr="0"/>
          <a:lstStyle>
            <a:lvl1pPr marL="0" indent="0">
              <a:lnSpc>
                <a:spcPct val="100000"/>
              </a:lnSpc>
              <a:buNone/>
              <a:defRPr sz="1500">
                <a:solidFill>
                  <a:schemeClr val="tx1"/>
                </a:solidFill>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 om de tekst te bewerken</a:t>
            </a:r>
          </a:p>
        </p:txBody>
      </p:sp>
    </p:spTree>
    <p:extLst>
      <p:ext uri="{BB962C8B-B14F-4D97-AF65-F5344CB8AC3E}">
        <p14:creationId xmlns:p14="http://schemas.microsoft.com/office/powerpoint/2010/main" val="1366117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ee punten">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E72935C1-7AB1-DA07-CB6A-9E65C62F5AD0}"/>
              </a:ext>
            </a:extLst>
          </p:cNvPr>
          <p:cNvSpPr>
            <a:spLocks noGrp="1"/>
          </p:cNvSpPr>
          <p:nvPr>
            <p:ph type="title" hasCustomPrompt="1"/>
          </p:nvPr>
        </p:nvSpPr>
        <p:spPr>
          <a:xfrm>
            <a:off x="126000" y="126000"/>
            <a:ext cx="4374000" cy="4892400"/>
          </a:xfrm>
          <a:prstGeom prst="roundRect">
            <a:avLst>
              <a:gd name="adj" fmla="val 1263"/>
            </a:avLst>
          </a:prstGeom>
          <a:solidFill>
            <a:schemeClr val="bg1">
              <a:lumMod val="85000"/>
            </a:schemeClr>
          </a:solidFill>
        </p:spPr>
        <p:txBody>
          <a:bodyPr lIns="648000" tIns="36000" rIns="0" anchor="ctr" anchorCtr="0"/>
          <a:lstStyle>
            <a:lvl1pPr>
              <a:defRPr sz="2800">
                <a:solidFill>
                  <a:schemeClr val="bg1"/>
                </a:solidFill>
              </a:defRPr>
            </a:lvl1pPr>
          </a:lstStyle>
          <a:p>
            <a:r>
              <a:rPr lang="nl-NL" dirty="0"/>
              <a:t>Titelstijl bewerken</a:t>
            </a:r>
            <a:endParaRPr lang="en-US" dirty="0"/>
          </a:p>
        </p:txBody>
      </p:sp>
      <p:sp>
        <p:nvSpPr>
          <p:cNvPr id="4" name="Date Placeholder 3"/>
          <p:cNvSpPr>
            <a:spLocks noGrp="1"/>
          </p:cNvSpPr>
          <p:nvPr>
            <p:ph type="dt" sz="half" idx="10"/>
          </p:nvPr>
        </p:nvSpPr>
        <p:spPr/>
        <p:txBody>
          <a:bodyPr/>
          <a:lstStyle>
            <a:lvl1pPr>
              <a:defRPr>
                <a:solidFill>
                  <a:schemeClr val="tx2"/>
                </a:solidFill>
              </a:defRPr>
            </a:lvl1pPr>
          </a:lstStyle>
          <a:p>
            <a:r>
              <a:rPr lang="nl-NL" dirty="0"/>
              <a:t>Teamfit is een werkwijze van JOGG</a:t>
            </a:r>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nl-NL"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14F1411D-0280-154F-AEAC-4C20B7AA46B2}" type="slidenum">
              <a:rPr lang="nl-NL" smtClean="0"/>
              <a:pPr/>
              <a:t>‹nr.›</a:t>
            </a:fld>
            <a:endParaRPr lang="nl-NL"/>
          </a:p>
        </p:txBody>
      </p:sp>
      <p:sp>
        <p:nvSpPr>
          <p:cNvPr id="12" name="Text Placeholder 3">
            <a:extLst>
              <a:ext uri="{FF2B5EF4-FFF2-40B4-BE49-F238E27FC236}">
                <a16:creationId xmlns:a16="http://schemas.microsoft.com/office/drawing/2014/main" id="{91CDDF7C-D50D-80FC-D2E8-4AA15F08E9D1}"/>
              </a:ext>
            </a:extLst>
          </p:cNvPr>
          <p:cNvSpPr>
            <a:spLocks noGrp="1"/>
          </p:cNvSpPr>
          <p:nvPr>
            <p:ph type="body" sz="half" idx="16" hasCustomPrompt="1"/>
          </p:nvPr>
        </p:nvSpPr>
        <p:spPr>
          <a:xfrm>
            <a:off x="5616000" y="1044000"/>
            <a:ext cx="2844000" cy="1512000"/>
          </a:xfrm>
        </p:spPr>
        <p:txBody>
          <a:bodyPr bIns="36000" anchor="ctr" anchorCtr="0"/>
          <a:lstStyle>
            <a:lvl1pPr marL="0" indent="0">
              <a:lnSpc>
                <a:spcPct val="100000"/>
              </a:lnSpc>
              <a:buNone/>
              <a:defRPr sz="1500">
                <a:solidFill>
                  <a:schemeClr val="tx1"/>
                </a:solidFill>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 om de tekst te bewerken</a:t>
            </a:r>
          </a:p>
        </p:txBody>
      </p:sp>
      <p:sp>
        <p:nvSpPr>
          <p:cNvPr id="27" name="Text Placeholder 3">
            <a:extLst>
              <a:ext uri="{FF2B5EF4-FFF2-40B4-BE49-F238E27FC236}">
                <a16:creationId xmlns:a16="http://schemas.microsoft.com/office/drawing/2014/main" id="{E19CF52C-AD65-4F61-640D-E12CE5105B79}"/>
              </a:ext>
            </a:extLst>
          </p:cNvPr>
          <p:cNvSpPr>
            <a:spLocks noGrp="1"/>
          </p:cNvSpPr>
          <p:nvPr>
            <p:ph type="body" sz="half" idx="19" hasCustomPrompt="1"/>
          </p:nvPr>
        </p:nvSpPr>
        <p:spPr>
          <a:xfrm>
            <a:off x="5616000" y="2772000"/>
            <a:ext cx="2844000" cy="1512000"/>
          </a:xfrm>
        </p:spPr>
        <p:txBody>
          <a:bodyPr bIns="36000" anchor="ctr" anchorCtr="0"/>
          <a:lstStyle>
            <a:lvl1pPr marL="0" indent="0">
              <a:lnSpc>
                <a:spcPct val="100000"/>
              </a:lnSpc>
              <a:buNone/>
              <a:defRPr sz="1500">
                <a:solidFill>
                  <a:schemeClr val="tx1"/>
                </a:solidFill>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 om de tekst te bewerken</a:t>
            </a:r>
          </a:p>
        </p:txBody>
      </p:sp>
      <p:sp>
        <p:nvSpPr>
          <p:cNvPr id="13" name="Tijdelijke aanduiding voor tekst 16">
            <a:extLst>
              <a:ext uri="{FF2B5EF4-FFF2-40B4-BE49-F238E27FC236}">
                <a16:creationId xmlns:a16="http://schemas.microsoft.com/office/drawing/2014/main" id="{007F4190-06E8-31B7-9C2D-AE22383E15C4}"/>
              </a:ext>
            </a:extLst>
          </p:cNvPr>
          <p:cNvSpPr>
            <a:spLocks noGrp="1"/>
          </p:cNvSpPr>
          <p:nvPr>
            <p:ph type="body" sz="half" idx="20" hasCustomPrompt="1"/>
          </p:nvPr>
        </p:nvSpPr>
        <p:spPr>
          <a:xfrm>
            <a:off x="5003966" y="1517895"/>
            <a:ext cx="461685" cy="461586"/>
          </a:xfrm>
          <a:custGeom>
            <a:avLst/>
            <a:gdLst>
              <a:gd name="connsiteX0" fmla="*/ 230793 w 461685"/>
              <a:gd name="connsiteY0" fmla="*/ 0 h 461586"/>
              <a:gd name="connsiteX1" fmla="*/ 255344 w 461685"/>
              <a:gd name="connsiteY1" fmla="*/ 10203 h 461586"/>
              <a:gd name="connsiteX2" fmla="*/ 451482 w 461685"/>
              <a:gd name="connsiteY2" fmla="*/ 206342 h 461586"/>
              <a:gd name="connsiteX3" fmla="*/ 451482 w 461685"/>
              <a:gd name="connsiteY3" fmla="*/ 255344 h 461586"/>
              <a:gd name="connsiteX4" fmla="*/ 255344 w 461685"/>
              <a:gd name="connsiteY4" fmla="*/ 451482 h 461586"/>
              <a:gd name="connsiteX5" fmla="*/ 206342 w 461685"/>
              <a:gd name="connsiteY5" fmla="*/ 451482 h 461586"/>
              <a:gd name="connsiteX6" fmla="*/ 10203 w 461685"/>
              <a:gd name="connsiteY6" fmla="*/ 255344 h 461586"/>
              <a:gd name="connsiteX7" fmla="*/ 10203 w 461685"/>
              <a:gd name="connsiteY7" fmla="*/ 206342 h 461586"/>
              <a:gd name="connsiteX8" fmla="*/ 206342 w 461685"/>
              <a:gd name="connsiteY8" fmla="*/ 10203 h 461586"/>
              <a:gd name="connsiteX9" fmla="*/ 230793 w 461685"/>
              <a:gd name="connsiteY9" fmla="*/ 0 h 461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1685" h="461586">
                <a:moveTo>
                  <a:pt x="230793" y="0"/>
                </a:moveTo>
                <a:cubicBezTo>
                  <a:pt x="239659" y="0"/>
                  <a:pt x="248542" y="3401"/>
                  <a:pt x="255344" y="10203"/>
                </a:cubicBezTo>
                <a:lnTo>
                  <a:pt x="451482" y="206342"/>
                </a:lnTo>
                <a:cubicBezTo>
                  <a:pt x="465087" y="219814"/>
                  <a:pt x="465087" y="241872"/>
                  <a:pt x="451482" y="255344"/>
                </a:cubicBezTo>
                <a:lnTo>
                  <a:pt x="255344" y="451482"/>
                </a:lnTo>
                <a:cubicBezTo>
                  <a:pt x="241872" y="464955"/>
                  <a:pt x="219946" y="464955"/>
                  <a:pt x="206342" y="451482"/>
                </a:cubicBezTo>
                <a:lnTo>
                  <a:pt x="10203" y="255344"/>
                </a:lnTo>
                <a:cubicBezTo>
                  <a:pt x="-3401" y="241872"/>
                  <a:pt x="-3401" y="219946"/>
                  <a:pt x="10203" y="206342"/>
                </a:cubicBezTo>
                <a:lnTo>
                  <a:pt x="206342" y="10203"/>
                </a:lnTo>
                <a:cubicBezTo>
                  <a:pt x="213078" y="3401"/>
                  <a:pt x="221928" y="0"/>
                  <a:pt x="230793" y="0"/>
                </a:cubicBezTo>
                <a:close/>
              </a:path>
            </a:pathLst>
          </a:custGeom>
          <a:solidFill>
            <a:schemeClr val="tx2"/>
          </a:solidFill>
        </p:spPr>
        <p:txBody>
          <a:bodyPr wrap="square" bIns="36000" anchor="ctr" anchorCtr="0">
            <a:noAutofit/>
          </a:bodyPr>
          <a:lstStyle>
            <a:lvl1pPr marL="0" indent="0" algn="ctr">
              <a:lnSpc>
                <a:spcPct val="100000"/>
              </a:lnSpc>
              <a:buNone/>
              <a:defRPr sz="1500">
                <a:solidFill>
                  <a:schemeClr val="bg1"/>
                </a:solidFill>
                <a:latin typeface="+mj-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a:t>
            </a:r>
          </a:p>
        </p:txBody>
      </p:sp>
      <p:sp>
        <p:nvSpPr>
          <p:cNvPr id="14" name="Tijdelijke aanduiding voor tekst 16">
            <a:extLst>
              <a:ext uri="{FF2B5EF4-FFF2-40B4-BE49-F238E27FC236}">
                <a16:creationId xmlns:a16="http://schemas.microsoft.com/office/drawing/2014/main" id="{B40CA581-C6E4-30F4-DDF9-FBD46799CE2B}"/>
              </a:ext>
            </a:extLst>
          </p:cNvPr>
          <p:cNvSpPr>
            <a:spLocks noGrp="1"/>
          </p:cNvSpPr>
          <p:nvPr>
            <p:ph type="body" sz="half" idx="22" hasCustomPrompt="1"/>
          </p:nvPr>
        </p:nvSpPr>
        <p:spPr>
          <a:xfrm>
            <a:off x="5003966" y="3287316"/>
            <a:ext cx="461685" cy="461586"/>
          </a:xfrm>
          <a:custGeom>
            <a:avLst/>
            <a:gdLst>
              <a:gd name="connsiteX0" fmla="*/ 230793 w 461685"/>
              <a:gd name="connsiteY0" fmla="*/ 0 h 461586"/>
              <a:gd name="connsiteX1" fmla="*/ 255344 w 461685"/>
              <a:gd name="connsiteY1" fmla="*/ 10203 h 461586"/>
              <a:gd name="connsiteX2" fmla="*/ 451482 w 461685"/>
              <a:gd name="connsiteY2" fmla="*/ 206342 h 461586"/>
              <a:gd name="connsiteX3" fmla="*/ 451482 w 461685"/>
              <a:gd name="connsiteY3" fmla="*/ 255344 h 461586"/>
              <a:gd name="connsiteX4" fmla="*/ 255344 w 461685"/>
              <a:gd name="connsiteY4" fmla="*/ 451482 h 461586"/>
              <a:gd name="connsiteX5" fmla="*/ 206342 w 461685"/>
              <a:gd name="connsiteY5" fmla="*/ 451482 h 461586"/>
              <a:gd name="connsiteX6" fmla="*/ 10203 w 461685"/>
              <a:gd name="connsiteY6" fmla="*/ 255344 h 461586"/>
              <a:gd name="connsiteX7" fmla="*/ 10203 w 461685"/>
              <a:gd name="connsiteY7" fmla="*/ 206342 h 461586"/>
              <a:gd name="connsiteX8" fmla="*/ 206342 w 461685"/>
              <a:gd name="connsiteY8" fmla="*/ 10203 h 461586"/>
              <a:gd name="connsiteX9" fmla="*/ 230793 w 461685"/>
              <a:gd name="connsiteY9" fmla="*/ 0 h 461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1685" h="461586">
                <a:moveTo>
                  <a:pt x="230793" y="0"/>
                </a:moveTo>
                <a:cubicBezTo>
                  <a:pt x="239659" y="0"/>
                  <a:pt x="248542" y="3401"/>
                  <a:pt x="255344" y="10203"/>
                </a:cubicBezTo>
                <a:lnTo>
                  <a:pt x="451482" y="206342"/>
                </a:lnTo>
                <a:cubicBezTo>
                  <a:pt x="465087" y="219814"/>
                  <a:pt x="465087" y="241872"/>
                  <a:pt x="451482" y="255344"/>
                </a:cubicBezTo>
                <a:lnTo>
                  <a:pt x="255344" y="451482"/>
                </a:lnTo>
                <a:cubicBezTo>
                  <a:pt x="241872" y="464955"/>
                  <a:pt x="219946" y="464955"/>
                  <a:pt x="206342" y="451482"/>
                </a:cubicBezTo>
                <a:lnTo>
                  <a:pt x="10203" y="255344"/>
                </a:lnTo>
                <a:cubicBezTo>
                  <a:pt x="-3401" y="241872"/>
                  <a:pt x="-3401" y="219946"/>
                  <a:pt x="10203" y="206342"/>
                </a:cubicBezTo>
                <a:lnTo>
                  <a:pt x="206342" y="10203"/>
                </a:lnTo>
                <a:cubicBezTo>
                  <a:pt x="213078" y="3401"/>
                  <a:pt x="221928" y="0"/>
                  <a:pt x="230793" y="0"/>
                </a:cubicBezTo>
                <a:close/>
              </a:path>
            </a:pathLst>
          </a:custGeom>
          <a:solidFill>
            <a:schemeClr val="tx2"/>
          </a:solidFill>
        </p:spPr>
        <p:txBody>
          <a:bodyPr wrap="square" bIns="36000" anchor="ctr" anchorCtr="0">
            <a:noAutofit/>
          </a:bodyPr>
          <a:lstStyle>
            <a:lvl1pPr marL="0" indent="0" algn="ctr">
              <a:lnSpc>
                <a:spcPct val="100000"/>
              </a:lnSpc>
              <a:buNone/>
              <a:defRPr sz="1500">
                <a:solidFill>
                  <a:schemeClr val="bg1"/>
                </a:solidFill>
                <a:latin typeface="+mj-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a:t>
            </a:r>
          </a:p>
        </p:txBody>
      </p:sp>
    </p:spTree>
    <p:extLst>
      <p:ext uri="{BB962C8B-B14F-4D97-AF65-F5344CB8AC3E}">
        <p14:creationId xmlns:p14="http://schemas.microsoft.com/office/powerpoint/2010/main" val="41613570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inanciën">
    <p:spTree>
      <p:nvGrpSpPr>
        <p:cNvPr id="1" name=""/>
        <p:cNvGrpSpPr/>
        <p:nvPr/>
      </p:nvGrpSpPr>
      <p:grpSpPr>
        <a:xfrm>
          <a:off x="0" y="0"/>
          <a:ext cx="0" cy="0"/>
          <a:chOff x="0" y="0"/>
          <a:chExt cx="0" cy="0"/>
        </a:xfrm>
      </p:grpSpPr>
      <p:sp>
        <p:nvSpPr>
          <p:cNvPr id="13" name="Vrije vorm 12">
            <a:extLst>
              <a:ext uri="{FF2B5EF4-FFF2-40B4-BE49-F238E27FC236}">
                <a16:creationId xmlns:a16="http://schemas.microsoft.com/office/drawing/2014/main" id="{B01A1646-E943-9EDF-515D-E7B7C941205B}"/>
              </a:ext>
            </a:extLst>
          </p:cNvPr>
          <p:cNvSpPr/>
          <p:nvPr userDrawn="1"/>
        </p:nvSpPr>
        <p:spPr>
          <a:xfrm>
            <a:off x="126000" y="125550"/>
            <a:ext cx="4374000" cy="4892400"/>
          </a:xfrm>
          <a:custGeom>
            <a:avLst/>
            <a:gdLst>
              <a:gd name="connsiteX0" fmla="*/ 44615 w 4374000"/>
              <a:gd name="connsiteY0" fmla="*/ 0 h 4892400"/>
              <a:gd name="connsiteX1" fmla="*/ 4329385 w 4374000"/>
              <a:gd name="connsiteY1" fmla="*/ 0 h 4892400"/>
              <a:gd name="connsiteX2" fmla="*/ 4374000 w 4374000"/>
              <a:gd name="connsiteY2" fmla="*/ 44615 h 4892400"/>
              <a:gd name="connsiteX3" fmla="*/ 4374000 w 4374000"/>
              <a:gd name="connsiteY3" fmla="*/ 4847785 h 4892400"/>
              <a:gd name="connsiteX4" fmla="*/ 4329385 w 4374000"/>
              <a:gd name="connsiteY4" fmla="*/ 4892400 h 4892400"/>
              <a:gd name="connsiteX5" fmla="*/ 44615 w 4374000"/>
              <a:gd name="connsiteY5" fmla="*/ 4892400 h 4892400"/>
              <a:gd name="connsiteX6" fmla="*/ 0 w 4374000"/>
              <a:gd name="connsiteY6" fmla="*/ 4847785 h 4892400"/>
              <a:gd name="connsiteX7" fmla="*/ 0 w 4374000"/>
              <a:gd name="connsiteY7" fmla="*/ 44615 h 4892400"/>
              <a:gd name="connsiteX8" fmla="*/ 44615 w 4374000"/>
              <a:gd name="connsiteY8" fmla="*/ 0 h 489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74000" h="4892400">
                <a:moveTo>
                  <a:pt x="44615" y="0"/>
                </a:moveTo>
                <a:lnTo>
                  <a:pt x="4329385" y="0"/>
                </a:lnTo>
                <a:cubicBezTo>
                  <a:pt x="4354025" y="0"/>
                  <a:pt x="4374000" y="19975"/>
                  <a:pt x="4374000" y="44615"/>
                </a:cubicBezTo>
                <a:lnTo>
                  <a:pt x="4374000" y="4847785"/>
                </a:lnTo>
                <a:cubicBezTo>
                  <a:pt x="4374000" y="4872425"/>
                  <a:pt x="4354025" y="4892400"/>
                  <a:pt x="4329385" y="4892400"/>
                </a:cubicBezTo>
                <a:lnTo>
                  <a:pt x="44615" y="4892400"/>
                </a:lnTo>
                <a:cubicBezTo>
                  <a:pt x="19975" y="4892400"/>
                  <a:pt x="0" y="4872425"/>
                  <a:pt x="0" y="4847785"/>
                </a:cubicBezTo>
                <a:lnTo>
                  <a:pt x="0" y="44615"/>
                </a:lnTo>
                <a:cubicBezTo>
                  <a:pt x="0" y="19975"/>
                  <a:pt x="19975" y="0"/>
                  <a:pt x="44615"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4" name="Date Placeholder 3"/>
          <p:cNvSpPr>
            <a:spLocks noGrp="1"/>
          </p:cNvSpPr>
          <p:nvPr>
            <p:ph type="dt" sz="half" idx="10"/>
          </p:nvPr>
        </p:nvSpPr>
        <p:spPr/>
        <p:txBody>
          <a:bodyPr/>
          <a:lstStyle>
            <a:lvl1pPr>
              <a:defRPr>
                <a:solidFill>
                  <a:schemeClr val="tx2"/>
                </a:solidFill>
              </a:defRPr>
            </a:lvl1pPr>
          </a:lstStyle>
          <a:p>
            <a:r>
              <a:rPr lang="nl-NL" dirty="0"/>
              <a:t>Teamfit is een werkwijze van JOGG</a:t>
            </a:r>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nl-NL"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14F1411D-0280-154F-AEAC-4C20B7AA46B2}" type="slidenum">
              <a:rPr lang="nl-NL" smtClean="0"/>
              <a:pPr/>
              <a:t>‹nr.›</a:t>
            </a:fld>
            <a:endParaRPr lang="nl-NL"/>
          </a:p>
        </p:txBody>
      </p:sp>
      <p:sp>
        <p:nvSpPr>
          <p:cNvPr id="14" name="Title 1">
            <a:extLst>
              <a:ext uri="{FF2B5EF4-FFF2-40B4-BE49-F238E27FC236}">
                <a16:creationId xmlns:a16="http://schemas.microsoft.com/office/drawing/2014/main" id="{E5214DE5-285D-8E56-C32D-2E97975206E1}"/>
              </a:ext>
            </a:extLst>
          </p:cNvPr>
          <p:cNvSpPr>
            <a:spLocks noGrp="1"/>
          </p:cNvSpPr>
          <p:nvPr>
            <p:ph type="title" hasCustomPrompt="1"/>
          </p:nvPr>
        </p:nvSpPr>
        <p:spPr>
          <a:xfrm>
            <a:off x="791998" y="1980000"/>
            <a:ext cx="3384000" cy="1224000"/>
          </a:xfrm>
        </p:spPr>
        <p:txBody>
          <a:bodyPr anchor="ctr" anchorCtr="0"/>
          <a:lstStyle>
            <a:lvl1pPr>
              <a:defRPr sz="2800">
                <a:solidFill>
                  <a:schemeClr val="bg1"/>
                </a:solidFill>
              </a:defRPr>
            </a:lvl1pPr>
          </a:lstStyle>
          <a:p>
            <a:r>
              <a:rPr lang="nl-NL" dirty="0"/>
              <a:t>Titelstijl bewerken</a:t>
            </a:r>
            <a:endParaRPr lang="en-US" dirty="0"/>
          </a:p>
        </p:txBody>
      </p:sp>
      <p:sp>
        <p:nvSpPr>
          <p:cNvPr id="16" name="Text Placeholder 4">
            <a:extLst>
              <a:ext uri="{FF2B5EF4-FFF2-40B4-BE49-F238E27FC236}">
                <a16:creationId xmlns:a16="http://schemas.microsoft.com/office/drawing/2014/main" id="{85D521EE-6B0E-16D6-F214-739D8B825C1F}"/>
              </a:ext>
            </a:extLst>
          </p:cNvPr>
          <p:cNvSpPr>
            <a:spLocks noGrp="1"/>
          </p:cNvSpPr>
          <p:nvPr>
            <p:ph type="body" sz="quarter" idx="3"/>
          </p:nvPr>
        </p:nvSpPr>
        <p:spPr>
          <a:xfrm>
            <a:off x="5039999" y="3204000"/>
            <a:ext cx="3168000" cy="1008000"/>
          </a:xfrm>
        </p:spPr>
        <p:txBody>
          <a:bodyPr anchor="t" anchorCtr="0"/>
          <a:lstStyle>
            <a:lvl1pPr marL="0" indent="0" algn="ctr">
              <a:lnSpc>
                <a:spcPct val="100000"/>
              </a:lnSpc>
              <a:buNone/>
              <a:defRPr sz="1600" b="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Klikken om de tekststijl van het model te bewerken</a:t>
            </a:r>
          </a:p>
        </p:txBody>
      </p:sp>
      <p:sp>
        <p:nvSpPr>
          <p:cNvPr id="17" name="Text Placeholder 4">
            <a:extLst>
              <a:ext uri="{FF2B5EF4-FFF2-40B4-BE49-F238E27FC236}">
                <a16:creationId xmlns:a16="http://schemas.microsoft.com/office/drawing/2014/main" id="{14235363-D9DD-0198-90AC-13DA45A080DE}"/>
              </a:ext>
            </a:extLst>
          </p:cNvPr>
          <p:cNvSpPr>
            <a:spLocks noGrp="1"/>
          </p:cNvSpPr>
          <p:nvPr>
            <p:ph type="body" sz="quarter" idx="13"/>
          </p:nvPr>
        </p:nvSpPr>
        <p:spPr>
          <a:xfrm>
            <a:off x="5039999" y="1188000"/>
            <a:ext cx="3168000" cy="1008000"/>
          </a:xfrm>
        </p:spPr>
        <p:txBody>
          <a:bodyPr anchor="b" anchorCtr="0"/>
          <a:lstStyle>
            <a:lvl1pPr marL="0" indent="0" algn="ctr">
              <a:lnSpc>
                <a:spcPct val="100000"/>
              </a:lnSpc>
              <a:buNone/>
              <a:defRPr sz="1600" b="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Klikken om de tekststijl van het model te bewerken</a:t>
            </a:r>
          </a:p>
        </p:txBody>
      </p:sp>
      <p:sp>
        <p:nvSpPr>
          <p:cNvPr id="18" name="Text Placeholder 4">
            <a:extLst>
              <a:ext uri="{FF2B5EF4-FFF2-40B4-BE49-F238E27FC236}">
                <a16:creationId xmlns:a16="http://schemas.microsoft.com/office/drawing/2014/main" id="{7474E4E7-8F70-8C48-BEFA-1A56BE29F475}"/>
              </a:ext>
            </a:extLst>
          </p:cNvPr>
          <p:cNvSpPr>
            <a:spLocks noGrp="1"/>
          </p:cNvSpPr>
          <p:nvPr>
            <p:ph type="body" sz="quarter" idx="14" hasCustomPrompt="1"/>
          </p:nvPr>
        </p:nvSpPr>
        <p:spPr>
          <a:xfrm>
            <a:off x="5039999" y="2339177"/>
            <a:ext cx="3168000" cy="828000"/>
          </a:xfrm>
        </p:spPr>
        <p:txBody>
          <a:bodyPr anchor="t" anchorCtr="0"/>
          <a:lstStyle>
            <a:lvl1pPr marL="0" indent="0" algn="ctr">
              <a:lnSpc>
                <a:spcPct val="80000"/>
              </a:lnSpc>
              <a:buNone/>
              <a:defRPr sz="7000" b="0">
                <a:solidFill>
                  <a:schemeClr val="accent6"/>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a:t>
            </a:r>
          </a:p>
        </p:txBody>
      </p:sp>
    </p:spTree>
    <p:extLst>
      <p:ext uri="{BB962C8B-B14F-4D97-AF65-F5344CB8AC3E}">
        <p14:creationId xmlns:p14="http://schemas.microsoft.com/office/powerpoint/2010/main" val="41109507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asis uitdagingen">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E5214DE5-285D-8E56-C32D-2E97975206E1}"/>
              </a:ext>
            </a:extLst>
          </p:cNvPr>
          <p:cNvSpPr>
            <a:spLocks noGrp="1"/>
          </p:cNvSpPr>
          <p:nvPr>
            <p:ph type="title" hasCustomPrompt="1"/>
          </p:nvPr>
        </p:nvSpPr>
        <p:spPr>
          <a:xfrm>
            <a:off x="126000" y="126000"/>
            <a:ext cx="4374000" cy="4892400"/>
          </a:xfrm>
          <a:prstGeom prst="roundRect">
            <a:avLst>
              <a:gd name="adj" fmla="val 1263"/>
            </a:avLst>
          </a:prstGeom>
          <a:solidFill>
            <a:schemeClr val="tx2"/>
          </a:solidFill>
        </p:spPr>
        <p:txBody>
          <a:bodyPr lIns="648000" tIns="36000" rIns="0" anchor="ctr" anchorCtr="0"/>
          <a:lstStyle>
            <a:lvl1pPr>
              <a:defRPr sz="2800">
                <a:solidFill>
                  <a:schemeClr val="bg1"/>
                </a:solidFill>
              </a:defRPr>
            </a:lvl1pPr>
          </a:lstStyle>
          <a:p>
            <a:r>
              <a:rPr lang="nl-NL" dirty="0"/>
              <a:t>Titelstijl bewerken</a:t>
            </a:r>
            <a:endParaRPr lang="en-US" dirty="0"/>
          </a:p>
        </p:txBody>
      </p:sp>
      <p:sp>
        <p:nvSpPr>
          <p:cNvPr id="4" name="Date Placeholder 3"/>
          <p:cNvSpPr>
            <a:spLocks noGrp="1"/>
          </p:cNvSpPr>
          <p:nvPr>
            <p:ph type="dt" sz="half" idx="10"/>
          </p:nvPr>
        </p:nvSpPr>
        <p:spPr/>
        <p:txBody>
          <a:bodyPr/>
          <a:lstStyle>
            <a:lvl1pPr>
              <a:defRPr>
                <a:solidFill>
                  <a:schemeClr val="tx2"/>
                </a:solidFill>
              </a:defRPr>
            </a:lvl1pPr>
          </a:lstStyle>
          <a:p>
            <a:r>
              <a:rPr lang="nl-NL" dirty="0"/>
              <a:t>Teamfit is een werkwijze van JOGG</a:t>
            </a:r>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nl-NL"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14F1411D-0280-154F-AEAC-4C20B7AA46B2}" type="slidenum">
              <a:rPr lang="nl-NL" smtClean="0"/>
              <a:pPr/>
              <a:t>‹nr.›</a:t>
            </a:fld>
            <a:endParaRPr lang="nl-NL"/>
          </a:p>
        </p:txBody>
      </p:sp>
      <p:sp>
        <p:nvSpPr>
          <p:cNvPr id="11" name="Text Placeholder 3">
            <a:extLst>
              <a:ext uri="{FF2B5EF4-FFF2-40B4-BE49-F238E27FC236}">
                <a16:creationId xmlns:a16="http://schemas.microsoft.com/office/drawing/2014/main" id="{E78CDEF1-33AF-C9DE-8E0F-3E73B35C1C13}"/>
              </a:ext>
            </a:extLst>
          </p:cNvPr>
          <p:cNvSpPr>
            <a:spLocks noGrp="1"/>
          </p:cNvSpPr>
          <p:nvPr>
            <p:ph type="body" sz="half" idx="14" hasCustomPrompt="1"/>
          </p:nvPr>
        </p:nvSpPr>
        <p:spPr>
          <a:xfrm>
            <a:off x="5076000" y="1692000"/>
            <a:ext cx="936000" cy="324000"/>
          </a:xfrm>
        </p:spPr>
        <p:txBody>
          <a:bodyPr/>
          <a:lstStyle>
            <a:lvl1pPr marL="0" indent="0" algn="ctr">
              <a:lnSpc>
                <a:spcPct val="100000"/>
              </a:lnSpc>
              <a:buNone/>
              <a:defRPr sz="95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Omschrijving</a:t>
            </a:r>
          </a:p>
        </p:txBody>
      </p:sp>
      <p:sp>
        <p:nvSpPr>
          <p:cNvPr id="17" name="Picture Placeholder 2">
            <a:extLst>
              <a:ext uri="{FF2B5EF4-FFF2-40B4-BE49-F238E27FC236}">
                <a16:creationId xmlns:a16="http://schemas.microsoft.com/office/drawing/2014/main" id="{DF5CAF24-16CB-C6F6-2F64-A269F515F0E5}"/>
              </a:ext>
            </a:extLst>
          </p:cNvPr>
          <p:cNvSpPr>
            <a:spLocks noGrp="1" noChangeAspect="1"/>
          </p:cNvSpPr>
          <p:nvPr>
            <p:ph type="pic" idx="13"/>
          </p:nvPr>
        </p:nvSpPr>
        <p:spPr>
          <a:xfrm>
            <a:off x="5076000" y="720000"/>
            <a:ext cx="936000" cy="936000"/>
          </a:xfrm>
          <a:prstGeom prst="roundRect">
            <a:avLst>
              <a:gd name="adj" fmla="val 1020"/>
            </a:avLst>
          </a:prstGeom>
          <a:solidFill>
            <a:schemeClr val="bg1"/>
          </a:solidFill>
        </p:spPr>
        <p:txBody>
          <a:bodyPr lIns="0" tIns="36000" rIns="0" anchor="t"/>
          <a:lstStyle>
            <a:lvl1pPr marL="0" indent="0" algn="ctr">
              <a:lnSpc>
                <a:spcPct val="100000"/>
              </a:lnSpc>
              <a:spcBef>
                <a:spcPts val="0"/>
              </a:spcBef>
              <a:buNone/>
              <a:defRPr sz="10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als u een afbeelding wilt toevoegen</a:t>
            </a:r>
            <a:endParaRPr lang="en-US" dirty="0"/>
          </a:p>
        </p:txBody>
      </p:sp>
      <p:sp>
        <p:nvSpPr>
          <p:cNvPr id="18" name="Text Placeholder 3">
            <a:extLst>
              <a:ext uri="{FF2B5EF4-FFF2-40B4-BE49-F238E27FC236}">
                <a16:creationId xmlns:a16="http://schemas.microsoft.com/office/drawing/2014/main" id="{C34F5E20-08D6-CAD3-D4FF-151413F50C49}"/>
              </a:ext>
            </a:extLst>
          </p:cNvPr>
          <p:cNvSpPr>
            <a:spLocks noGrp="1"/>
          </p:cNvSpPr>
          <p:nvPr>
            <p:ph type="body" sz="half" idx="15" hasCustomPrompt="1"/>
          </p:nvPr>
        </p:nvSpPr>
        <p:spPr>
          <a:xfrm>
            <a:off x="6264000" y="1692000"/>
            <a:ext cx="936000" cy="324000"/>
          </a:xfrm>
        </p:spPr>
        <p:txBody>
          <a:bodyPr/>
          <a:lstStyle>
            <a:lvl1pPr marL="0" indent="0" algn="ctr">
              <a:lnSpc>
                <a:spcPct val="100000"/>
              </a:lnSpc>
              <a:buNone/>
              <a:defRPr sz="95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Omschrijving</a:t>
            </a:r>
          </a:p>
        </p:txBody>
      </p:sp>
      <p:sp>
        <p:nvSpPr>
          <p:cNvPr id="19" name="Picture Placeholder 2">
            <a:extLst>
              <a:ext uri="{FF2B5EF4-FFF2-40B4-BE49-F238E27FC236}">
                <a16:creationId xmlns:a16="http://schemas.microsoft.com/office/drawing/2014/main" id="{407AD6A8-F8B9-D462-C9AB-BE739732B624}"/>
              </a:ext>
            </a:extLst>
          </p:cNvPr>
          <p:cNvSpPr>
            <a:spLocks noGrp="1" noChangeAspect="1"/>
          </p:cNvSpPr>
          <p:nvPr>
            <p:ph type="pic" idx="16"/>
          </p:nvPr>
        </p:nvSpPr>
        <p:spPr>
          <a:xfrm>
            <a:off x="6264000" y="720000"/>
            <a:ext cx="936000" cy="936000"/>
          </a:xfrm>
          <a:prstGeom prst="roundRect">
            <a:avLst>
              <a:gd name="adj" fmla="val 1020"/>
            </a:avLst>
          </a:prstGeom>
          <a:solidFill>
            <a:schemeClr val="bg1"/>
          </a:solidFill>
        </p:spPr>
        <p:txBody>
          <a:bodyPr lIns="0" tIns="36000" rIns="0" anchor="t"/>
          <a:lstStyle>
            <a:lvl1pPr marL="0" indent="0" algn="ctr">
              <a:lnSpc>
                <a:spcPct val="100000"/>
              </a:lnSpc>
              <a:spcBef>
                <a:spcPts val="0"/>
              </a:spcBef>
              <a:buNone/>
              <a:defRPr sz="10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als u een afbeelding wilt toevoegen</a:t>
            </a:r>
            <a:endParaRPr lang="en-US" dirty="0"/>
          </a:p>
        </p:txBody>
      </p:sp>
      <p:sp>
        <p:nvSpPr>
          <p:cNvPr id="20" name="Text Placeholder 3">
            <a:extLst>
              <a:ext uri="{FF2B5EF4-FFF2-40B4-BE49-F238E27FC236}">
                <a16:creationId xmlns:a16="http://schemas.microsoft.com/office/drawing/2014/main" id="{452C215A-F7C3-0EE9-4239-D2230E4EFBB7}"/>
              </a:ext>
            </a:extLst>
          </p:cNvPr>
          <p:cNvSpPr>
            <a:spLocks noGrp="1"/>
          </p:cNvSpPr>
          <p:nvPr>
            <p:ph type="body" sz="half" idx="17" hasCustomPrompt="1"/>
          </p:nvPr>
        </p:nvSpPr>
        <p:spPr>
          <a:xfrm>
            <a:off x="7452000" y="1692000"/>
            <a:ext cx="936000" cy="324000"/>
          </a:xfrm>
        </p:spPr>
        <p:txBody>
          <a:bodyPr/>
          <a:lstStyle>
            <a:lvl1pPr marL="0" indent="0" algn="ctr">
              <a:lnSpc>
                <a:spcPct val="100000"/>
              </a:lnSpc>
              <a:buNone/>
              <a:defRPr sz="95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Omschrijving</a:t>
            </a:r>
          </a:p>
        </p:txBody>
      </p:sp>
      <p:sp>
        <p:nvSpPr>
          <p:cNvPr id="21" name="Picture Placeholder 2">
            <a:extLst>
              <a:ext uri="{FF2B5EF4-FFF2-40B4-BE49-F238E27FC236}">
                <a16:creationId xmlns:a16="http://schemas.microsoft.com/office/drawing/2014/main" id="{A8321A35-89FF-9D2B-ABA0-72A63B6EB840}"/>
              </a:ext>
            </a:extLst>
          </p:cNvPr>
          <p:cNvSpPr>
            <a:spLocks noGrp="1" noChangeAspect="1"/>
          </p:cNvSpPr>
          <p:nvPr>
            <p:ph type="pic" idx="18"/>
          </p:nvPr>
        </p:nvSpPr>
        <p:spPr>
          <a:xfrm>
            <a:off x="7452000" y="720000"/>
            <a:ext cx="936000" cy="936000"/>
          </a:xfrm>
          <a:prstGeom prst="roundRect">
            <a:avLst>
              <a:gd name="adj" fmla="val 1020"/>
            </a:avLst>
          </a:prstGeom>
          <a:solidFill>
            <a:schemeClr val="bg1"/>
          </a:solidFill>
        </p:spPr>
        <p:txBody>
          <a:bodyPr lIns="0" tIns="36000" rIns="0" anchor="t"/>
          <a:lstStyle>
            <a:lvl1pPr marL="0" indent="0" algn="ctr">
              <a:lnSpc>
                <a:spcPct val="100000"/>
              </a:lnSpc>
              <a:spcBef>
                <a:spcPts val="0"/>
              </a:spcBef>
              <a:buNone/>
              <a:defRPr sz="10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als u een afbeelding wilt toevoegen</a:t>
            </a:r>
            <a:endParaRPr lang="en-US" dirty="0"/>
          </a:p>
        </p:txBody>
      </p:sp>
      <p:sp>
        <p:nvSpPr>
          <p:cNvPr id="23" name="Text Placeholder 3">
            <a:extLst>
              <a:ext uri="{FF2B5EF4-FFF2-40B4-BE49-F238E27FC236}">
                <a16:creationId xmlns:a16="http://schemas.microsoft.com/office/drawing/2014/main" id="{FE9E1871-CE37-47A6-09F4-526E059773E4}"/>
              </a:ext>
            </a:extLst>
          </p:cNvPr>
          <p:cNvSpPr>
            <a:spLocks noGrp="1"/>
          </p:cNvSpPr>
          <p:nvPr>
            <p:ph type="body" sz="half" idx="20" hasCustomPrompt="1"/>
          </p:nvPr>
        </p:nvSpPr>
        <p:spPr>
          <a:xfrm>
            <a:off x="5076000" y="3024000"/>
            <a:ext cx="936000" cy="324000"/>
          </a:xfrm>
        </p:spPr>
        <p:txBody>
          <a:bodyPr/>
          <a:lstStyle>
            <a:lvl1pPr marL="0" indent="0" algn="ctr">
              <a:lnSpc>
                <a:spcPct val="100000"/>
              </a:lnSpc>
              <a:buNone/>
              <a:defRPr sz="95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Omschrijving</a:t>
            </a:r>
          </a:p>
        </p:txBody>
      </p:sp>
      <p:sp>
        <p:nvSpPr>
          <p:cNvPr id="24" name="Picture Placeholder 2">
            <a:extLst>
              <a:ext uri="{FF2B5EF4-FFF2-40B4-BE49-F238E27FC236}">
                <a16:creationId xmlns:a16="http://schemas.microsoft.com/office/drawing/2014/main" id="{59B98499-D108-4283-AE17-1AE26030C519}"/>
              </a:ext>
            </a:extLst>
          </p:cNvPr>
          <p:cNvSpPr>
            <a:spLocks noGrp="1" noChangeAspect="1"/>
          </p:cNvSpPr>
          <p:nvPr>
            <p:ph type="pic" idx="21"/>
          </p:nvPr>
        </p:nvSpPr>
        <p:spPr>
          <a:xfrm>
            <a:off x="5076000" y="2052000"/>
            <a:ext cx="936000" cy="936000"/>
          </a:xfrm>
          <a:prstGeom prst="roundRect">
            <a:avLst>
              <a:gd name="adj" fmla="val 1020"/>
            </a:avLst>
          </a:prstGeom>
          <a:solidFill>
            <a:schemeClr val="bg1"/>
          </a:solidFill>
        </p:spPr>
        <p:txBody>
          <a:bodyPr lIns="0" tIns="36000" rIns="0" anchor="t"/>
          <a:lstStyle>
            <a:lvl1pPr marL="0" indent="0" algn="ctr">
              <a:lnSpc>
                <a:spcPct val="100000"/>
              </a:lnSpc>
              <a:spcBef>
                <a:spcPts val="0"/>
              </a:spcBef>
              <a:buNone/>
              <a:defRPr sz="10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als u een afbeelding wilt toevoegen</a:t>
            </a:r>
            <a:endParaRPr lang="en-US" dirty="0"/>
          </a:p>
        </p:txBody>
      </p:sp>
      <p:sp>
        <p:nvSpPr>
          <p:cNvPr id="25" name="Text Placeholder 3">
            <a:extLst>
              <a:ext uri="{FF2B5EF4-FFF2-40B4-BE49-F238E27FC236}">
                <a16:creationId xmlns:a16="http://schemas.microsoft.com/office/drawing/2014/main" id="{56829FFD-BB7D-8A41-A777-F37912D1C1F6}"/>
              </a:ext>
            </a:extLst>
          </p:cNvPr>
          <p:cNvSpPr>
            <a:spLocks noGrp="1"/>
          </p:cNvSpPr>
          <p:nvPr>
            <p:ph type="body" sz="half" idx="22" hasCustomPrompt="1"/>
          </p:nvPr>
        </p:nvSpPr>
        <p:spPr>
          <a:xfrm>
            <a:off x="6264000" y="3024000"/>
            <a:ext cx="936000" cy="324000"/>
          </a:xfrm>
        </p:spPr>
        <p:txBody>
          <a:bodyPr/>
          <a:lstStyle>
            <a:lvl1pPr marL="0" indent="0" algn="ctr">
              <a:lnSpc>
                <a:spcPct val="100000"/>
              </a:lnSpc>
              <a:buNone/>
              <a:defRPr sz="95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Omschrijving</a:t>
            </a:r>
          </a:p>
        </p:txBody>
      </p:sp>
      <p:sp>
        <p:nvSpPr>
          <p:cNvPr id="26" name="Picture Placeholder 2">
            <a:extLst>
              <a:ext uri="{FF2B5EF4-FFF2-40B4-BE49-F238E27FC236}">
                <a16:creationId xmlns:a16="http://schemas.microsoft.com/office/drawing/2014/main" id="{81F88775-0F39-3D0F-D391-839EA6D52456}"/>
              </a:ext>
            </a:extLst>
          </p:cNvPr>
          <p:cNvSpPr>
            <a:spLocks noGrp="1" noChangeAspect="1"/>
          </p:cNvSpPr>
          <p:nvPr>
            <p:ph type="pic" idx="23"/>
          </p:nvPr>
        </p:nvSpPr>
        <p:spPr>
          <a:xfrm>
            <a:off x="6264000" y="2052000"/>
            <a:ext cx="936000" cy="936000"/>
          </a:xfrm>
          <a:prstGeom prst="roundRect">
            <a:avLst>
              <a:gd name="adj" fmla="val 1020"/>
            </a:avLst>
          </a:prstGeom>
          <a:solidFill>
            <a:schemeClr val="bg1"/>
          </a:solidFill>
        </p:spPr>
        <p:txBody>
          <a:bodyPr lIns="0" tIns="36000" rIns="0" anchor="t"/>
          <a:lstStyle>
            <a:lvl1pPr marL="0" indent="0" algn="ctr">
              <a:lnSpc>
                <a:spcPct val="100000"/>
              </a:lnSpc>
              <a:spcBef>
                <a:spcPts val="0"/>
              </a:spcBef>
              <a:buNone/>
              <a:defRPr sz="10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als u een afbeelding wilt toevoegen</a:t>
            </a:r>
            <a:endParaRPr lang="en-US" dirty="0"/>
          </a:p>
        </p:txBody>
      </p:sp>
      <p:sp>
        <p:nvSpPr>
          <p:cNvPr id="27" name="Text Placeholder 3">
            <a:extLst>
              <a:ext uri="{FF2B5EF4-FFF2-40B4-BE49-F238E27FC236}">
                <a16:creationId xmlns:a16="http://schemas.microsoft.com/office/drawing/2014/main" id="{B3F53E7E-C5AC-0CE4-A43B-3C8334671389}"/>
              </a:ext>
            </a:extLst>
          </p:cNvPr>
          <p:cNvSpPr>
            <a:spLocks noGrp="1"/>
          </p:cNvSpPr>
          <p:nvPr>
            <p:ph type="body" sz="half" idx="24" hasCustomPrompt="1"/>
          </p:nvPr>
        </p:nvSpPr>
        <p:spPr>
          <a:xfrm>
            <a:off x="7452000" y="3024000"/>
            <a:ext cx="936000" cy="324000"/>
          </a:xfrm>
        </p:spPr>
        <p:txBody>
          <a:bodyPr/>
          <a:lstStyle>
            <a:lvl1pPr marL="0" indent="0" algn="ctr">
              <a:lnSpc>
                <a:spcPct val="100000"/>
              </a:lnSpc>
              <a:buNone/>
              <a:defRPr sz="95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Omschrijving</a:t>
            </a:r>
          </a:p>
        </p:txBody>
      </p:sp>
      <p:sp>
        <p:nvSpPr>
          <p:cNvPr id="28" name="Picture Placeholder 2">
            <a:extLst>
              <a:ext uri="{FF2B5EF4-FFF2-40B4-BE49-F238E27FC236}">
                <a16:creationId xmlns:a16="http://schemas.microsoft.com/office/drawing/2014/main" id="{D011F759-D1CA-B8FA-F286-03454A5977AD}"/>
              </a:ext>
            </a:extLst>
          </p:cNvPr>
          <p:cNvSpPr>
            <a:spLocks noGrp="1" noChangeAspect="1"/>
          </p:cNvSpPr>
          <p:nvPr>
            <p:ph type="pic" idx="25"/>
          </p:nvPr>
        </p:nvSpPr>
        <p:spPr>
          <a:xfrm>
            <a:off x="7452000" y="2052000"/>
            <a:ext cx="936000" cy="936000"/>
          </a:xfrm>
          <a:prstGeom prst="roundRect">
            <a:avLst>
              <a:gd name="adj" fmla="val 1020"/>
            </a:avLst>
          </a:prstGeom>
          <a:solidFill>
            <a:schemeClr val="bg1"/>
          </a:solidFill>
        </p:spPr>
        <p:txBody>
          <a:bodyPr lIns="0" tIns="36000" rIns="0" anchor="t"/>
          <a:lstStyle>
            <a:lvl1pPr marL="0" indent="0" algn="ctr">
              <a:lnSpc>
                <a:spcPct val="100000"/>
              </a:lnSpc>
              <a:spcBef>
                <a:spcPts val="0"/>
              </a:spcBef>
              <a:buNone/>
              <a:defRPr sz="10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als u een afbeelding wilt toevoegen</a:t>
            </a:r>
            <a:endParaRPr lang="en-US" dirty="0"/>
          </a:p>
        </p:txBody>
      </p:sp>
      <p:sp>
        <p:nvSpPr>
          <p:cNvPr id="29" name="Text Placeholder 3">
            <a:extLst>
              <a:ext uri="{FF2B5EF4-FFF2-40B4-BE49-F238E27FC236}">
                <a16:creationId xmlns:a16="http://schemas.microsoft.com/office/drawing/2014/main" id="{9B14F39F-2246-DD70-B8F3-F6F1393B7426}"/>
              </a:ext>
            </a:extLst>
          </p:cNvPr>
          <p:cNvSpPr>
            <a:spLocks noGrp="1"/>
          </p:cNvSpPr>
          <p:nvPr>
            <p:ph type="body" sz="half" idx="26" hasCustomPrompt="1"/>
          </p:nvPr>
        </p:nvSpPr>
        <p:spPr>
          <a:xfrm>
            <a:off x="5076000" y="4356000"/>
            <a:ext cx="936000" cy="324000"/>
          </a:xfrm>
        </p:spPr>
        <p:txBody>
          <a:bodyPr/>
          <a:lstStyle>
            <a:lvl1pPr marL="0" indent="0" algn="ctr">
              <a:lnSpc>
                <a:spcPct val="100000"/>
              </a:lnSpc>
              <a:buNone/>
              <a:defRPr sz="95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Omschrijving</a:t>
            </a:r>
          </a:p>
        </p:txBody>
      </p:sp>
      <p:sp>
        <p:nvSpPr>
          <p:cNvPr id="30" name="Picture Placeholder 2">
            <a:extLst>
              <a:ext uri="{FF2B5EF4-FFF2-40B4-BE49-F238E27FC236}">
                <a16:creationId xmlns:a16="http://schemas.microsoft.com/office/drawing/2014/main" id="{205BE27E-DD87-0521-7B05-454266074404}"/>
              </a:ext>
            </a:extLst>
          </p:cNvPr>
          <p:cNvSpPr>
            <a:spLocks noGrp="1" noChangeAspect="1"/>
          </p:cNvSpPr>
          <p:nvPr>
            <p:ph type="pic" idx="27"/>
          </p:nvPr>
        </p:nvSpPr>
        <p:spPr>
          <a:xfrm>
            <a:off x="5076000" y="3384000"/>
            <a:ext cx="936000" cy="936000"/>
          </a:xfrm>
          <a:prstGeom prst="roundRect">
            <a:avLst>
              <a:gd name="adj" fmla="val 1020"/>
            </a:avLst>
          </a:prstGeom>
          <a:solidFill>
            <a:schemeClr val="bg1"/>
          </a:solidFill>
        </p:spPr>
        <p:txBody>
          <a:bodyPr lIns="0" tIns="36000" rIns="0" anchor="t"/>
          <a:lstStyle>
            <a:lvl1pPr marL="0" indent="0" algn="ctr">
              <a:lnSpc>
                <a:spcPct val="100000"/>
              </a:lnSpc>
              <a:spcBef>
                <a:spcPts val="0"/>
              </a:spcBef>
              <a:buNone/>
              <a:defRPr sz="10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als u een afbeelding wilt toevoegen</a:t>
            </a:r>
            <a:endParaRPr lang="en-US" dirty="0"/>
          </a:p>
        </p:txBody>
      </p:sp>
      <p:sp>
        <p:nvSpPr>
          <p:cNvPr id="31" name="Text Placeholder 3">
            <a:extLst>
              <a:ext uri="{FF2B5EF4-FFF2-40B4-BE49-F238E27FC236}">
                <a16:creationId xmlns:a16="http://schemas.microsoft.com/office/drawing/2014/main" id="{AD8FEF34-5307-85D0-46B8-35F59C8EAD10}"/>
              </a:ext>
            </a:extLst>
          </p:cNvPr>
          <p:cNvSpPr>
            <a:spLocks noGrp="1"/>
          </p:cNvSpPr>
          <p:nvPr>
            <p:ph type="body" sz="half" idx="28" hasCustomPrompt="1"/>
          </p:nvPr>
        </p:nvSpPr>
        <p:spPr>
          <a:xfrm>
            <a:off x="6264000" y="4356000"/>
            <a:ext cx="936000" cy="324000"/>
          </a:xfrm>
        </p:spPr>
        <p:txBody>
          <a:bodyPr/>
          <a:lstStyle>
            <a:lvl1pPr marL="0" indent="0" algn="ctr">
              <a:lnSpc>
                <a:spcPct val="100000"/>
              </a:lnSpc>
              <a:buNone/>
              <a:defRPr sz="95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Omschrijving</a:t>
            </a:r>
          </a:p>
        </p:txBody>
      </p:sp>
      <p:sp>
        <p:nvSpPr>
          <p:cNvPr id="32" name="Picture Placeholder 2">
            <a:extLst>
              <a:ext uri="{FF2B5EF4-FFF2-40B4-BE49-F238E27FC236}">
                <a16:creationId xmlns:a16="http://schemas.microsoft.com/office/drawing/2014/main" id="{A962A3D1-E132-EA87-35B1-6E04A9FE60A7}"/>
              </a:ext>
            </a:extLst>
          </p:cNvPr>
          <p:cNvSpPr>
            <a:spLocks noGrp="1" noChangeAspect="1"/>
          </p:cNvSpPr>
          <p:nvPr>
            <p:ph type="pic" idx="29"/>
          </p:nvPr>
        </p:nvSpPr>
        <p:spPr>
          <a:xfrm>
            <a:off x="6264000" y="3384000"/>
            <a:ext cx="936000" cy="936000"/>
          </a:xfrm>
          <a:prstGeom prst="roundRect">
            <a:avLst>
              <a:gd name="adj" fmla="val 1020"/>
            </a:avLst>
          </a:prstGeom>
          <a:solidFill>
            <a:schemeClr val="bg1"/>
          </a:solidFill>
        </p:spPr>
        <p:txBody>
          <a:bodyPr lIns="0" tIns="36000" rIns="0" anchor="t"/>
          <a:lstStyle>
            <a:lvl1pPr marL="0" indent="0" algn="ctr">
              <a:lnSpc>
                <a:spcPct val="100000"/>
              </a:lnSpc>
              <a:spcBef>
                <a:spcPts val="0"/>
              </a:spcBef>
              <a:buNone/>
              <a:defRPr sz="10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als u een afbeelding wilt toevoegen</a:t>
            </a:r>
            <a:endParaRPr lang="en-US" dirty="0"/>
          </a:p>
        </p:txBody>
      </p:sp>
      <p:sp>
        <p:nvSpPr>
          <p:cNvPr id="33" name="Text Placeholder 3">
            <a:extLst>
              <a:ext uri="{FF2B5EF4-FFF2-40B4-BE49-F238E27FC236}">
                <a16:creationId xmlns:a16="http://schemas.microsoft.com/office/drawing/2014/main" id="{56CD2E24-75C2-1927-0436-AE4E8962F907}"/>
              </a:ext>
            </a:extLst>
          </p:cNvPr>
          <p:cNvSpPr>
            <a:spLocks noGrp="1"/>
          </p:cNvSpPr>
          <p:nvPr>
            <p:ph type="body" sz="half" idx="30" hasCustomPrompt="1"/>
          </p:nvPr>
        </p:nvSpPr>
        <p:spPr>
          <a:xfrm>
            <a:off x="7452000" y="4356000"/>
            <a:ext cx="936000" cy="324000"/>
          </a:xfrm>
        </p:spPr>
        <p:txBody>
          <a:bodyPr/>
          <a:lstStyle>
            <a:lvl1pPr marL="0" indent="0" algn="ctr">
              <a:lnSpc>
                <a:spcPct val="100000"/>
              </a:lnSpc>
              <a:buNone/>
              <a:defRPr sz="95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Omschrijving</a:t>
            </a:r>
          </a:p>
        </p:txBody>
      </p:sp>
      <p:sp>
        <p:nvSpPr>
          <p:cNvPr id="34" name="Picture Placeholder 2">
            <a:extLst>
              <a:ext uri="{FF2B5EF4-FFF2-40B4-BE49-F238E27FC236}">
                <a16:creationId xmlns:a16="http://schemas.microsoft.com/office/drawing/2014/main" id="{3C0A3ECA-CE0F-C8B0-B8DB-E3BE01C66977}"/>
              </a:ext>
            </a:extLst>
          </p:cNvPr>
          <p:cNvSpPr>
            <a:spLocks noGrp="1" noChangeAspect="1"/>
          </p:cNvSpPr>
          <p:nvPr>
            <p:ph type="pic" idx="31"/>
          </p:nvPr>
        </p:nvSpPr>
        <p:spPr>
          <a:xfrm>
            <a:off x="7452000" y="3384000"/>
            <a:ext cx="936000" cy="936000"/>
          </a:xfrm>
          <a:prstGeom prst="roundRect">
            <a:avLst>
              <a:gd name="adj" fmla="val 1020"/>
            </a:avLst>
          </a:prstGeom>
          <a:solidFill>
            <a:schemeClr val="bg1"/>
          </a:solidFill>
        </p:spPr>
        <p:txBody>
          <a:bodyPr lIns="0" tIns="36000" rIns="0" anchor="t"/>
          <a:lstStyle>
            <a:lvl1pPr marL="0" indent="0" algn="ctr">
              <a:lnSpc>
                <a:spcPct val="100000"/>
              </a:lnSpc>
              <a:spcBef>
                <a:spcPts val="0"/>
              </a:spcBef>
              <a:buNone/>
              <a:defRPr sz="10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als u een afbeelding wilt toevoegen</a:t>
            </a:r>
            <a:endParaRPr lang="en-US" dirty="0"/>
          </a:p>
        </p:txBody>
      </p:sp>
    </p:spTree>
    <p:extLst>
      <p:ext uri="{BB962C8B-B14F-4D97-AF65-F5344CB8AC3E}">
        <p14:creationId xmlns:p14="http://schemas.microsoft.com/office/powerpoint/2010/main" val="2341263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ervolg uitdagingen">
    <p:spTree>
      <p:nvGrpSpPr>
        <p:cNvPr id="1" name=""/>
        <p:cNvGrpSpPr/>
        <p:nvPr/>
      </p:nvGrpSpPr>
      <p:grpSpPr>
        <a:xfrm>
          <a:off x="0" y="0"/>
          <a:ext cx="0" cy="0"/>
          <a:chOff x="0" y="0"/>
          <a:chExt cx="0" cy="0"/>
        </a:xfrm>
      </p:grpSpPr>
      <p:sp>
        <p:nvSpPr>
          <p:cNvPr id="13" name="Vrije vorm 12">
            <a:extLst>
              <a:ext uri="{FF2B5EF4-FFF2-40B4-BE49-F238E27FC236}">
                <a16:creationId xmlns:a16="http://schemas.microsoft.com/office/drawing/2014/main" id="{B01A1646-E943-9EDF-515D-E7B7C941205B}"/>
              </a:ext>
            </a:extLst>
          </p:cNvPr>
          <p:cNvSpPr/>
          <p:nvPr userDrawn="1"/>
        </p:nvSpPr>
        <p:spPr>
          <a:xfrm>
            <a:off x="126000" y="125550"/>
            <a:ext cx="4374000" cy="4892400"/>
          </a:xfrm>
          <a:custGeom>
            <a:avLst/>
            <a:gdLst>
              <a:gd name="connsiteX0" fmla="*/ 44615 w 4374000"/>
              <a:gd name="connsiteY0" fmla="*/ 0 h 4892400"/>
              <a:gd name="connsiteX1" fmla="*/ 4329385 w 4374000"/>
              <a:gd name="connsiteY1" fmla="*/ 0 h 4892400"/>
              <a:gd name="connsiteX2" fmla="*/ 4374000 w 4374000"/>
              <a:gd name="connsiteY2" fmla="*/ 44615 h 4892400"/>
              <a:gd name="connsiteX3" fmla="*/ 4374000 w 4374000"/>
              <a:gd name="connsiteY3" fmla="*/ 4847785 h 4892400"/>
              <a:gd name="connsiteX4" fmla="*/ 4329385 w 4374000"/>
              <a:gd name="connsiteY4" fmla="*/ 4892400 h 4892400"/>
              <a:gd name="connsiteX5" fmla="*/ 44615 w 4374000"/>
              <a:gd name="connsiteY5" fmla="*/ 4892400 h 4892400"/>
              <a:gd name="connsiteX6" fmla="*/ 0 w 4374000"/>
              <a:gd name="connsiteY6" fmla="*/ 4847785 h 4892400"/>
              <a:gd name="connsiteX7" fmla="*/ 0 w 4374000"/>
              <a:gd name="connsiteY7" fmla="*/ 44615 h 4892400"/>
              <a:gd name="connsiteX8" fmla="*/ 44615 w 4374000"/>
              <a:gd name="connsiteY8" fmla="*/ 0 h 489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74000" h="4892400">
                <a:moveTo>
                  <a:pt x="44615" y="0"/>
                </a:moveTo>
                <a:lnTo>
                  <a:pt x="4329385" y="0"/>
                </a:lnTo>
                <a:cubicBezTo>
                  <a:pt x="4354025" y="0"/>
                  <a:pt x="4374000" y="19975"/>
                  <a:pt x="4374000" y="44615"/>
                </a:cubicBezTo>
                <a:lnTo>
                  <a:pt x="4374000" y="4847785"/>
                </a:lnTo>
                <a:cubicBezTo>
                  <a:pt x="4374000" y="4872425"/>
                  <a:pt x="4354025" y="4892400"/>
                  <a:pt x="4329385" y="4892400"/>
                </a:cubicBezTo>
                <a:lnTo>
                  <a:pt x="44615" y="4892400"/>
                </a:lnTo>
                <a:cubicBezTo>
                  <a:pt x="19975" y="4892400"/>
                  <a:pt x="0" y="4872425"/>
                  <a:pt x="0" y="4847785"/>
                </a:cubicBezTo>
                <a:lnTo>
                  <a:pt x="0" y="44615"/>
                </a:lnTo>
                <a:cubicBezTo>
                  <a:pt x="0" y="19975"/>
                  <a:pt x="19975" y="0"/>
                  <a:pt x="44615"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4" name="Date Placeholder 3"/>
          <p:cNvSpPr>
            <a:spLocks noGrp="1"/>
          </p:cNvSpPr>
          <p:nvPr>
            <p:ph type="dt" sz="half" idx="10"/>
          </p:nvPr>
        </p:nvSpPr>
        <p:spPr/>
        <p:txBody>
          <a:bodyPr/>
          <a:lstStyle>
            <a:lvl1pPr>
              <a:defRPr>
                <a:solidFill>
                  <a:schemeClr val="tx2"/>
                </a:solidFill>
              </a:defRPr>
            </a:lvl1pPr>
          </a:lstStyle>
          <a:p>
            <a:r>
              <a:rPr lang="nl-NL" dirty="0"/>
              <a:t>Teamfit is een werkwijze van JOGG</a:t>
            </a:r>
          </a:p>
          <a:p>
            <a:endParaRPr lang="nl-NL"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nl-NL"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14F1411D-0280-154F-AEAC-4C20B7AA46B2}" type="slidenum">
              <a:rPr lang="nl-NL" smtClean="0"/>
              <a:pPr/>
              <a:t>‹nr.›</a:t>
            </a:fld>
            <a:endParaRPr lang="nl-NL"/>
          </a:p>
        </p:txBody>
      </p:sp>
      <p:sp>
        <p:nvSpPr>
          <p:cNvPr id="14" name="Title 1">
            <a:extLst>
              <a:ext uri="{FF2B5EF4-FFF2-40B4-BE49-F238E27FC236}">
                <a16:creationId xmlns:a16="http://schemas.microsoft.com/office/drawing/2014/main" id="{E5214DE5-285D-8E56-C32D-2E97975206E1}"/>
              </a:ext>
            </a:extLst>
          </p:cNvPr>
          <p:cNvSpPr>
            <a:spLocks noGrp="1"/>
          </p:cNvSpPr>
          <p:nvPr>
            <p:ph type="title" hasCustomPrompt="1"/>
          </p:nvPr>
        </p:nvSpPr>
        <p:spPr>
          <a:xfrm>
            <a:off x="791998" y="1980000"/>
            <a:ext cx="3384000" cy="1224000"/>
          </a:xfrm>
        </p:spPr>
        <p:txBody>
          <a:bodyPr anchor="ctr" anchorCtr="0"/>
          <a:lstStyle>
            <a:lvl1pPr>
              <a:defRPr sz="2800">
                <a:solidFill>
                  <a:schemeClr val="bg1"/>
                </a:solidFill>
              </a:defRPr>
            </a:lvl1pPr>
          </a:lstStyle>
          <a:p>
            <a:r>
              <a:rPr lang="nl-NL" dirty="0"/>
              <a:t>Titelstijl bewerken</a:t>
            </a:r>
            <a:endParaRPr lang="en-US" dirty="0"/>
          </a:p>
        </p:txBody>
      </p:sp>
      <p:sp>
        <p:nvSpPr>
          <p:cNvPr id="11" name="Text Placeholder 3">
            <a:extLst>
              <a:ext uri="{FF2B5EF4-FFF2-40B4-BE49-F238E27FC236}">
                <a16:creationId xmlns:a16="http://schemas.microsoft.com/office/drawing/2014/main" id="{E78CDEF1-33AF-C9DE-8E0F-3E73B35C1C13}"/>
              </a:ext>
            </a:extLst>
          </p:cNvPr>
          <p:cNvSpPr>
            <a:spLocks noGrp="1"/>
          </p:cNvSpPr>
          <p:nvPr>
            <p:ph type="body" sz="half" idx="14" hasCustomPrompt="1"/>
          </p:nvPr>
        </p:nvSpPr>
        <p:spPr>
          <a:xfrm>
            <a:off x="4933387" y="1260000"/>
            <a:ext cx="720000" cy="288000"/>
          </a:xfrm>
        </p:spPr>
        <p:txBody>
          <a:bodyPr/>
          <a:lstStyle>
            <a:lvl1pPr marL="0" indent="0" algn="ctr">
              <a:lnSpc>
                <a:spcPct val="100000"/>
              </a:lnSpc>
              <a:buNone/>
              <a:defRPr sz="8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Omschrijving</a:t>
            </a:r>
          </a:p>
        </p:txBody>
      </p:sp>
      <p:sp>
        <p:nvSpPr>
          <p:cNvPr id="17" name="Picture Placeholder 2">
            <a:extLst>
              <a:ext uri="{FF2B5EF4-FFF2-40B4-BE49-F238E27FC236}">
                <a16:creationId xmlns:a16="http://schemas.microsoft.com/office/drawing/2014/main" id="{DF5CAF24-16CB-C6F6-2F64-A269F515F0E5}"/>
              </a:ext>
            </a:extLst>
          </p:cNvPr>
          <p:cNvSpPr>
            <a:spLocks noGrp="1" noChangeAspect="1"/>
          </p:cNvSpPr>
          <p:nvPr>
            <p:ph type="pic" idx="13"/>
          </p:nvPr>
        </p:nvSpPr>
        <p:spPr>
          <a:xfrm>
            <a:off x="4933387" y="504000"/>
            <a:ext cx="720000" cy="720000"/>
          </a:xfrm>
          <a:prstGeom prst="roundRect">
            <a:avLst>
              <a:gd name="adj" fmla="val 1020"/>
            </a:avLst>
          </a:prstGeom>
          <a:solidFill>
            <a:schemeClr val="bg1"/>
          </a:solidFill>
        </p:spPr>
        <p:txBody>
          <a:bodyPr lIns="0" tIns="36000" rIns="0" anchor="t"/>
          <a:lstStyle>
            <a:lvl1pPr marL="0" indent="0" algn="ctr">
              <a:lnSpc>
                <a:spcPct val="100000"/>
              </a:lnSpc>
              <a:spcBef>
                <a:spcPts val="0"/>
              </a:spcBef>
              <a:buNone/>
              <a:defRPr sz="8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als u een afbeelding wilt toevoegen</a:t>
            </a:r>
            <a:endParaRPr lang="en-US" dirty="0"/>
          </a:p>
        </p:txBody>
      </p:sp>
      <p:sp>
        <p:nvSpPr>
          <p:cNvPr id="35" name="Picture Placeholder 2">
            <a:extLst>
              <a:ext uri="{FF2B5EF4-FFF2-40B4-BE49-F238E27FC236}">
                <a16:creationId xmlns:a16="http://schemas.microsoft.com/office/drawing/2014/main" id="{D98D70D9-58D6-1E57-906A-4C6FD7613005}"/>
              </a:ext>
            </a:extLst>
          </p:cNvPr>
          <p:cNvSpPr>
            <a:spLocks noGrp="1" noChangeAspect="1"/>
          </p:cNvSpPr>
          <p:nvPr>
            <p:ph type="pic" idx="15"/>
          </p:nvPr>
        </p:nvSpPr>
        <p:spPr>
          <a:xfrm>
            <a:off x="7668000" y="504000"/>
            <a:ext cx="720000" cy="720000"/>
          </a:xfrm>
          <a:prstGeom prst="roundRect">
            <a:avLst>
              <a:gd name="adj" fmla="val 1020"/>
            </a:avLst>
          </a:prstGeom>
          <a:solidFill>
            <a:schemeClr val="bg1"/>
          </a:solidFill>
        </p:spPr>
        <p:txBody>
          <a:bodyPr lIns="0" tIns="36000" rIns="0" anchor="t"/>
          <a:lstStyle>
            <a:lvl1pPr marL="0" indent="0" algn="ctr">
              <a:lnSpc>
                <a:spcPct val="100000"/>
              </a:lnSpc>
              <a:spcBef>
                <a:spcPts val="0"/>
              </a:spcBef>
              <a:buNone/>
              <a:defRPr sz="8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als u een afbeelding wilt toevoegen</a:t>
            </a:r>
            <a:endParaRPr lang="en-US" dirty="0"/>
          </a:p>
        </p:txBody>
      </p:sp>
      <p:sp>
        <p:nvSpPr>
          <p:cNvPr id="36" name="Picture Placeholder 2">
            <a:extLst>
              <a:ext uri="{FF2B5EF4-FFF2-40B4-BE49-F238E27FC236}">
                <a16:creationId xmlns:a16="http://schemas.microsoft.com/office/drawing/2014/main" id="{D26C9D48-9707-321E-979D-29ED9383C730}"/>
              </a:ext>
            </a:extLst>
          </p:cNvPr>
          <p:cNvSpPr>
            <a:spLocks noGrp="1" noChangeAspect="1"/>
          </p:cNvSpPr>
          <p:nvPr>
            <p:ph type="pic" idx="16"/>
          </p:nvPr>
        </p:nvSpPr>
        <p:spPr>
          <a:xfrm>
            <a:off x="5844925" y="504000"/>
            <a:ext cx="720000" cy="720000"/>
          </a:xfrm>
          <a:prstGeom prst="roundRect">
            <a:avLst>
              <a:gd name="adj" fmla="val 1020"/>
            </a:avLst>
          </a:prstGeom>
          <a:solidFill>
            <a:schemeClr val="bg1"/>
          </a:solidFill>
        </p:spPr>
        <p:txBody>
          <a:bodyPr lIns="0" tIns="36000" rIns="0" anchor="t"/>
          <a:lstStyle>
            <a:lvl1pPr marL="0" indent="0" algn="ctr">
              <a:lnSpc>
                <a:spcPct val="100000"/>
              </a:lnSpc>
              <a:spcBef>
                <a:spcPts val="0"/>
              </a:spcBef>
              <a:buNone/>
              <a:defRPr sz="8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als u een afbeelding wilt toevoegen</a:t>
            </a:r>
            <a:endParaRPr lang="en-US" dirty="0"/>
          </a:p>
        </p:txBody>
      </p:sp>
      <p:sp>
        <p:nvSpPr>
          <p:cNvPr id="37" name="Picture Placeholder 2">
            <a:extLst>
              <a:ext uri="{FF2B5EF4-FFF2-40B4-BE49-F238E27FC236}">
                <a16:creationId xmlns:a16="http://schemas.microsoft.com/office/drawing/2014/main" id="{A63AC713-A8EA-563F-D53B-96C39BE27118}"/>
              </a:ext>
            </a:extLst>
          </p:cNvPr>
          <p:cNvSpPr>
            <a:spLocks noGrp="1" noChangeAspect="1"/>
          </p:cNvSpPr>
          <p:nvPr>
            <p:ph type="pic" idx="17"/>
          </p:nvPr>
        </p:nvSpPr>
        <p:spPr>
          <a:xfrm>
            <a:off x="6756463" y="504000"/>
            <a:ext cx="720000" cy="720000"/>
          </a:xfrm>
          <a:prstGeom prst="roundRect">
            <a:avLst>
              <a:gd name="adj" fmla="val 1020"/>
            </a:avLst>
          </a:prstGeom>
          <a:solidFill>
            <a:schemeClr val="bg1"/>
          </a:solidFill>
        </p:spPr>
        <p:txBody>
          <a:bodyPr lIns="0" tIns="36000" rIns="0" anchor="t"/>
          <a:lstStyle>
            <a:lvl1pPr marL="0" indent="0" algn="ctr">
              <a:lnSpc>
                <a:spcPct val="100000"/>
              </a:lnSpc>
              <a:spcBef>
                <a:spcPts val="0"/>
              </a:spcBef>
              <a:buNone/>
              <a:defRPr sz="8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als u een afbeelding wilt toevoegen</a:t>
            </a:r>
            <a:endParaRPr lang="en-US" dirty="0"/>
          </a:p>
        </p:txBody>
      </p:sp>
      <p:sp>
        <p:nvSpPr>
          <p:cNvPr id="38" name="Text Placeholder 3">
            <a:extLst>
              <a:ext uri="{FF2B5EF4-FFF2-40B4-BE49-F238E27FC236}">
                <a16:creationId xmlns:a16="http://schemas.microsoft.com/office/drawing/2014/main" id="{BC2BF94B-D699-31FE-7196-A8FEB6889AA9}"/>
              </a:ext>
            </a:extLst>
          </p:cNvPr>
          <p:cNvSpPr>
            <a:spLocks noGrp="1"/>
          </p:cNvSpPr>
          <p:nvPr>
            <p:ph type="body" sz="half" idx="18" hasCustomPrompt="1"/>
          </p:nvPr>
        </p:nvSpPr>
        <p:spPr>
          <a:xfrm>
            <a:off x="5844925" y="1260000"/>
            <a:ext cx="720000" cy="288000"/>
          </a:xfrm>
        </p:spPr>
        <p:txBody>
          <a:bodyPr/>
          <a:lstStyle>
            <a:lvl1pPr marL="0" indent="0" algn="ctr">
              <a:lnSpc>
                <a:spcPct val="100000"/>
              </a:lnSpc>
              <a:buNone/>
              <a:defRPr sz="8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Omschrijving</a:t>
            </a:r>
          </a:p>
        </p:txBody>
      </p:sp>
      <p:sp>
        <p:nvSpPr>
          <p:cNvPr id="39" name="Text Placeholder 3">
            <a:extLst>
              <a:ext uri="{FF2B5EF4-FFF2-40B4-BE49-F238E27FC236}">
                <a16:creationId xmlns:a16="http://schemas.microsoft.com/office/drawing/2014/main" id="{49FB086B-663F-ED86-9AC1-F70EC519E6BF}"/>
              </a:ext>
            </a:extLst>
          </p:cNvPr>
          <p:cNvSpPr>
            <a:spLocks noGrp="1"/>
          </p:cNvSpPr>
          <p:nvPr>
            <p:ph type="body" sz="half" idx="19" hasCustomPrompt="1"/>
          </p:nvPr>
        </p:nvSpPr>
        <p:spPr>
          <a:xfrm>
            <a:off x="6756463" y="1260000"/>
            <a:ext cx="720000" cy="288000"/>
          </a:xfrm>
        </p:spPr>
        <p:txBody>
          <a:bodyPr/>
          <a:lstStyle>
            <a:lvl1pPr marL="0" indent="0" algn="ctr">
              <a:lnSpc>
                <a:spcPct val="100000"/>
              </a:lnSpc>
              <a:buNone/>
              <a:defRPr sz="8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Omschrijving</a:t>
            </a:r>
          </a:p>
        </p:txBody>
      </p:sp>
      <p:sp>
        <p:nvSpPr>
          <p:cNvPr id="40" name="Text Placeholder 3">
            <a:extLst>
              <a:ext uri="{FF2B5EF4-FFF2-40B4-BE49-F238E27FC236}">
                <a16:creationId xmlns:a16="http://schemas.microsoft.com/office/drawing/2014/main" id="{78C85914-F27B-5A8A-8751-44D64A4FE5F5}"/>
              </a:ext>
            </a:extLst>
          </p:cNvPr>
          <p:cNvSpPr>
            <a:spLocks noGrp="1"/>
          </p:cNvSpPr>
          <p:nvPr>
            <p:ph type="body" sz="half" idx="20" hasCustomPrompt="1"/>
          </p:nvPr>
        </p:nvSpPr>
        <p:spPr>
          <a:xfrm>
            <a:off x="7668000" y="1260000"/>
            <a:ext cx="720000" cy="288000"/>
          </a:xfrm>
        </p:spPr>
        <p:txBody>
          <a:bodyPr/>
          <a:lstStyle>
            <a:lvl1pPr marL="0" indent="0" algn="ctr">
              <a:lnSpc>
                <a:spcPct val="100000"/>
              </a:lnSpc>
              <a:buNone/>
              <a:defRPr sz="8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Omschrijving</a:t>
            </a:r>
          </a:p>
        </p:txBody>
      </p:sp>
      <p:sp>
        <p:nvSpPr>
          <p:cNvPr id="44" name="Text Placeholder 3">
            <a:extLst>
              <a:ext uri="{FF2B5EF4-FFF2-40B4-BE49-F238E27FC236}">
                <a16:creationId xmlns:a16="http://schemas.microsoft.com/office/drawing/2014/main" id="{10C29631-F2F0-BAAD-918A-20DECE6B04C1}"/>
              </a:ext>
            </a:extLst>
          </p:cNvPr>
          <p:cNvSpPr>
            <a:spLocks noGrp="1"/>
          </p:cNvSpPr>
          <p:nvPr>
            <p:ph type="body" sz="half" idx="24" hasCustomPrompt="1"/>
          </p:nvPr>
        </p:nvSpPr>
        <p:spPr>
          <a:xfrm>
            <a:off x="4933387" y="2352000"/>
            <a:ext cx="720000" cy="288000"/>
          </a:xfrm>
        </p:spPr>
        <p:txBody>
          <a:bodyPr/>
          <a:lstStyle>
            <a:lvl1pPr marL="0" indent="0" algn="ctr">
              <a:lnSpc>
                <a:spcPct val="100000"/>
              </a:lnSpc>
              <a:buNone/>
              <a:defRPr sz="8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Omschrijving</a:t>
            </a:r>
          </a:p>
        </p:txBody>
      </p:sp>
      <p:sp>
        <p:nvSpPr>
          <p:cNvPr id="45" name="Picture Placeholder 2">
            <a:extLst>
              <a:ext uri="{FF2B5EF4-FFF2-40B4-BE49-F238E27FC236}">
                <a16:creationId xmlns:a16="http://schemas.microsoft.com/office/drawing/2014/main" id="{9628F102-EC7D-1B31-BA45-F78DCEF13719}"/>
              </a:ext>
            </a:extLst>
          </p:cNvPr>
          <p:cNvSpPr>
            <a:spLocks noGrp="1" noChangeAspect="1"/>
          </p:cNvSpPr>
          <p:nvPr>
            <p:ph type="pic" idx="25"/>
          </p:nvPr>
        </p:nvSpPr>
        <p:spPr>
          <a:xfrm>
            <a:off x="4933387" y="1596000"/>
            <a:ext cx="720000" cy="720000"/>
          </a:xfrm>
          <a:prstGeom prst="roundRect">
            <a:avLst>
              <a:gd name="adj" fmla="val 1020"/>
            </a:avLst>
          </a:prstGeom>
          <a:solidFill>
            <a:schemeClr val="bg1"/>
          </a:solidFill>
        </p:spPr>
        <p:txBody>
          <a:bodyPr lIns="0" tIns="36000" rIns="0" anchor="t"/>
          <a:lstStyle>
            <a:lvl1pPr marL="0" indent="0" algn="ctr">
              <a:lnSpc>
                <a:spcPct val="100000"/>
              </a:lnSpc>
              <a:spcBef>
                <a:spcPts val="0"/>
              </a:spcBef>
              <a:buNone/>
              <a:defRPr sz="8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als u een afbeelding wilt toevoegen</a:t>
            </a:r>
            <a:endParaRPr lang="en-US" dirty="0"/>
          </a:p>
        </p:txBody>
      </p:sp>
      <p:sp>
        <p:nvSpPr>
          <p:cNvPr id="46" name="Picture Placeholder 2">
            <a:extLst>
              <a:ext uri="{FF2B5EF4-FFF2-40B4-BE49-F238E27FC236}">
                <a16:creationId xmlns:a16="http://schemas.microsoft.com/office/drawing/2014/main" id="{1EA26B2E-46A6-38B9-EC56-07F828B4975A}"/>
              </a:ext>
            </a:extLst>
          </p:cNvPr>
          <p:cNvSpPr>
            <a:spLocks noGrp="1" noChangeAspect="1"/>
          </p:cNvSpPr>
          <p:nvPr>
            <p:ph type="pic" idx="26"/>
          </p:nvPr>
        </p:nvSpPr>
        <p:spPr>
          <a:xfrm>
            <a:off x="7668000" y="1596000"/>
            <a:ext cx="720000" cy="720000"/>
          </a:xfrm>
          <a:prstGeom prst="roundRect">
            <a:avLst>
              <a:gd name="adj" fmla="val 1020"/>
            </a:avLst>
          </a:prstGeom>
          <a:solidFill>
            <a:schemeClr val="bg1"/>
          </a:solidFill>
        </p:spPr>
        <p:txBody>
          <a:bodyPr lIns="0" tIns="36000" rIns="0" anchor="t"/>
          <a:lstStyle>
            <a:lvl1pPr marL="0" indent="0" algn="ctr">
              <a:lnSpc>
                <a:spcPct val="100000"/>
              </a:lnSpc>
              <a:spcBef>
                <a:spcPts val="0"/>
              </a:spcBef>
              <a:buNone/>
              <a:defRPr sz="8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als u een afbeelding wilt toevoegen</a:t>
            </a:r>
            <a:endParaRPr lang="en-US" dirty="0"/>
          </a:p>
        </p:txBody>
      </p:sp>
      <p:sp>
        <p:nvSpPr>
          <p:cNvPr id="47" name="Picture Placeholder 2">
            <a:extLst>
              <a:ext uri="{FF2B5EF4-FFF2-40B4-BE49-F238E27FC236}">
                <a16:creationId xmlns:a16="http://schemas.microsoft.com/office/drawing/2014/main" id="{0CC8A6AB-C5F6-6DB2-10D9-094811C014F8}"/>
              </a:ext>
            </a:extLst>
          </p:cNvPr>
          <p:cNvSpPr>
            <a:spLocks noGrp="1" noChangeAspect="1"/>
          </p:cNvSpPr>
          <p:nvPr>
            <p:ph type="pic" idx="27"/>
          </p:nvPr>
        </p:nvSpPr>
        <p:spPr>
          <a:xfrm>
            <a:off x="5844925" y="1596000"/>
            <a:ext cx="720000" cy="720000"/>
          </a:xfrm>
          <a:prstGeom prst="roundRect">
            <a:avLst>
              <a:gd name="adj" fmla="val 1020"/>
            </a:avLst>
          </a:prstGeom>
          <a:solidFill>
            <a:schemeClr val="bg1"/>
          </a:solidFill>
        </p:spPr>
        <p:txBody>
          <a:bodyPr lIns="0" tIns="36000" rIns="0" anchor="t"/>
          <a:lstStyle>
            <a:lvl1pPr marL="0" indent="0" algn="ctr">
              <a:lnSpc>
                <a:spcPct val="100000"/>
              </a:lnSpc>
              <a:spcBef>
                <a:spcPts val="0"/>
              </a:spcBef>
              <a:buNone/>
              <a:defRPr sz="8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als u een afbeelding wilt toevoegen</a:t>
            </a:r>
            <a:endParaRPr lang="en-US" dirty="0"/>
          </a:p>
        </p:txBody>
      </p:sp>
      <p:sp>
        <p:nvSpPr>
          <p:cNvPr id="48" name="Picture Placeholder 2">
            <a:extLst>
              <a:ext uri="{FF2B5EF4-FFF2-40B4-BE49-F238E27FC236}">
                <a16:creationId xmlns:a16="http://schemas.microsoft.com/office/drawing/2014/main" id="{B2F8B4EE-A8DE-6773-A0DA-7AC97BE6416E}"/>
              </a:ext>
            </a:extLst>
          </p:cNvPr>
          <p:cNvSpPr>
            <a:spLocks noGrp="1" noChangeAspect="1"/>
          </p:cNvSpPr>
          <p:nvPr>
            <p:ph type="pic" idx="28"/>
          </p:nvPr>
        </p:nvSpPr>
        <p:spPr>
          <a:xfrm>
            <a:off x="6756463" y="1596000"/>
            <a:ext cx="720000" cy="720000"/>
          </a:xfrm>
          <a:prstGeom prst="roundRect">
            <a:avLst>
              <a:gd name="adj" fmla="val 1020"/>
            </a:avLst>
          </a:prstGeom>
          <a:solidFill>
            <a:schemeClr val="bg1"/>
          </a:solidFill>
        </p:spPr>
        <p:txBody>
          <a:bodyPr lIns="0" tIns="36000" rIns="0" anchor="t"/>
          <a:lstStyle>
            <a:lvl1pPr marL="0" indent="0" algn="ctr">
              <a:lnSpc>
                <a:spcPct val="100000"/>
              </a:lnSpc>
              <a:spcBef>
                <a:spcPts val="0"/>
              </a:spcBef>
              <a:buNone/>
              <a:defRPr sz="8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als u een afbeelding wilt toevoegen</a:t>
            </a:r>
            <a:endParaRPr lang="en-US" dirty="0"/>
          </a:p>
        </p:txBody>
      </p:sp>
      <p:sp>
        <p:nvSpPr>
          <p:cNvPr id="49" name="Text Placeholder 3">
            <a:extLst>
              <a:ext uri="{FF2B5EF4-FFF2-40B4-BE49-F238E27FC236}">
                <a16:creationId xmlns:a16="http://schemas.microsoft.com/office/drawing/2014/main" id="{B82E6897-1D99-CC88-6FF8-2884604A7527}"/>
              </a:ext>
            </a:extLst>
          </p:cNvPr>
          <p:cNvSpPr>
            <a:spLocks noGrp="1"/>
          </p:cNvSpPr>
          <p:nvPr>
            <p:ph type="body" sz="half" idx="29" hasCustomPrompt="1"/>
          </p:nvPr>
        </p:nvSpPr>
        <p:spPr>
          <a:xfrm>
            <a:off x="5844925" y="2352000"/>
            <a:ext cx="720000" cy="288000"/>
          </a:xfrm>
        </p:spPr>
        <p:txBody>
          <a:bodyPr/>
          <a:lstStyle>
            <a:lvl1pPr marL="0" indent="0" algn="ctr">
              <a:lnSpc>
                <a:spcPct val="100000"/>
              </a:lnSpc>
              <a:buNone/>
              <a:defRPr sz="8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Omschrijving</a:t>
            </a:r>
          </a:p>
        </p:txBody>
      </p:sp>
      <p:sp>
        <p:nvSpPr>
          <p:cNvPr id="50" name="Text Placeholder 3">
            <a:extLst>
              <a:ext uri="{FF2B5EF4-FFF2-40B4-BE49-F238E27FC236}">
                <a16:creationId xmlns:a16="http://schemas.microsoft.com/office/drawing/2014/main" id="{11D30C60-7A13-AFC1-4B93-D4B47CE91438}"/>
              </a:ext>
            </a:extLst>
          </p:cNvPr>
          <p:cNvSpPr>
            <a:spLocks noGrp="1"/>
          </p:cNvSpPr>
          <p:nvPr>
            <p:ph type="body" sz="half" idx="30" hasCustomPrompt="1"/>
          </p:nvPr>
        </p:nvSpPr>
        <p:spPr>
          <a:xfrm>
            <a:off x="6756463" y="2352000"/>
            <a:ext cx="720000" cy="288000"/>
          </a:xfrm>
        </p:spPr>
        <p:txBody>
          <a:bodyPr/>
          <a:lstStyle>
            <a:lvl1pPr marL="0" indent="0" algn="ctr">
              <a:lnSpc>
                <a:spcPct val="100000"/>
              </a:lnSpc>
              <a:buNone/>
              <a:defRPr sz="8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Omschrijving</a:t>
            </a:r>
          </a:p>
        </p:txBody>
      </p:sp>
      <p:sp>
        <p:nvSpPr>
          <p:cNvPr id="51" name="Text Placeholder 3">
            <a:extLst>
              <a:ext uri="{FF2B5EF4-FFF2-40B4-BE49-F238E27FC236}">
                <a16:creationId xmlns:a16="http://schemas.microsoft.com/office/drawing/2014/main" id="{27361AF9-33D8-9D90-6EE9-B78DA784FE0D}"/>
              </a:ext>
            </a:extLst>
          </p:cNvPr>
          <p:cNvSpPr>
            <a:spLocks noGrp="1"/>
          </p:cNvSpPr>
          <p:nvPr>
            <p:ph type="body" sz="half" idx="31" hasCustomPrompt="1"/>
          </p:nvPr>
        </p:nvSpPr>
        <p:spPr>
          <a:xfrm>
            <a:off x="7668000" y="2352000"/>
            <a:ext cx="720000" cy="288000"/>
          </a:xfrm>
        </p:spPr>
        <p:txBody>
          <a:bodyPr/>
          <a:lstStyle>
            <a:lvl1pPr marL="0" indent="0" algn="ctr">
              <a:lnSpc>
                <a:spcPct val="100000"/>
              </a:lnSpc>
              <a:buNone/>
              <a:defRPr sz="8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Omschrijving</a:t>
            </a:r>
          </a:p>
        </p:txBody>
      </p:sp>
      <p:sp>
        <p:nvSpPr>
          <p:cNvPr id="52" name="Text Placeholder 3">
            <a:extLst>
              <a:ext uri="{FF2B5EF4-FFF2-40B4-BE49-F238E27FC236}">
                <a16:creationId xmlns:a16="http://schemas.microsoft.com/office/drawing/2014/main" id="{2D9CB674-6419-E310-FBE3-C880BC61D8F9}"/>
              </a:ext>
            </a:extLst>
          </p:cNvPr>
          <p:cNvSpPr>
            <a:spLocks noGrp="1"/>
          </p:cNvSpPr>
          <p:nvPr>
            <p:ph type="body" sz="half" idx="32" hasCustomPrompt="1"/>
          </p:nvPr>
        </p:nvSpPr>
        <p:spPr>
          <a:xfrm>
            <a:off x="4933387" y="3444000"/>
            <a:ext cx="720000" cy="288000"/>
          </a:xfrm>
        </p:spPr>
        <p:txBody>
          <a:bodyPr/>
          <a:lstStyle>
            <a:lvl1pPr marL="0" indent="0" algn="ctr">
              <a:lnSpc>
                <a:spcPct val="100000"/>
              </a:lnSpc>
              <a:buNone/>
              <a:defRPr sz="8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Omschrijving</a:t>
            </a:r>
          </a:p>
        </p:txBody>
      </p:sp>
      <p:sp>
        <p:nvSpPr>
          <p:cNvPr id="53" name="Picture Placeholder 2">
            <a:extLst>
              <a:ext uri="{FF2B5EF4-FFF2-40B4-BE49-F238E27FC236}">
                <a16:creationId xmlns:a16="http://schemas.microsoft.com/office/drawing/2014/main" id="{6517AB7B-3428-402C-817A-360B21E818FB}"/>
              </a:ext>
            </a:extLst>
          </p:cNvPr>
          <p:cNvSpPr>
            <a:spLocks noGrp="1" noChangeAspect="1"/>
          </p:cNvSpPr>
          <p:nvPr>
            <p:ph type="pic" idx="33"/>
          </p:nvPr>
        </p:nvSpPr>
        <p:spPr>
          <a:xfrm>
            <a:off x="4933387" y="2688000"/>
            <a:ext cx="720000" cy="720000"/>
          </a:xfrm>
          <a:prstGeom prst="roundRect">
            <a:avLst>
              <a:gd name="adj" fmla="val 1020"/>
            </a:avLst>
          </a:prstGeom>
          <a:solidFill>
            <a:schemeClr val="bg1"/>
          </a:solidFill>
        </p:spPr>
        <p:txBody>
          <a:bodyPr lIns="0" tIns="36000" rIns="0" anchor="t"/>
          <a:lstStyle>
            <a:lvl1pPr marL="0" indent="0" algn="ctr">
              <a:lnSpc>
                <a:spcPct val="100000"/>
              </a:lnSpc>
              <a:spcBef>
                <a:spcPts val="0"/>
              </a:spcBef>
              <a:buNone/>
              <a:defRPr sz="8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als u een afbeelding wilt toevoegen</a:t>
            </a:r>
            <a:endParaRPr lang="en-US" dirty="0"/>
          </a:p>
        </p:txBody>
      </p:sp>
      <p:sp>
        <p:nvSpPr>
          <p:cNvPr id="54" name="Picture Placeholder 2">
            <a:extLst>
              <a:ext uri="{FF2B5EF4-FFF2-40B4-BE49-F238E27FC236}">
                <a16:creationId xmlns:a16="http://schemas.microsoft.com/office/drawing/2014/main" id="{5B879716-E9DD-9268-2616-D8B1CD00AAFF}"/>
              </a:ext>
            </a:extLst>
          </p:cNvPr>
          <p:cNvSpPr>
            <a:spLocks noGrp="1" noChangeAspect="1"/>
          </p:cNvSpPr>
          <p:nvPr>
            <p:ph type="pic" idx="34"/>
          </p:nvPr>
        </p:nvSpPr>
        <p:spPr>
          <a:xfrm>
            <a:off x="7668000" y="2688000"/>
            <a:ext cx="720000" cy="720000"/>
          </a:xfrm>
          <a:prstGeom prst="roundRect">
            <a:avLst>
              <a:gd name="adj" fmla="val 1020"/>
            </a:avLst>
          </a:prstGeom>
          <a:solidFill>
            <a:schemeClr val="bg1"/>
          </a:solidFill>
        </p:spPr>
        <p:txBody>
          <a:bodyPr lIns="0" tIns="36000" rIns="0" anchor="t"/>
          <a:lstStyle>
            <a:lvl1pPr marL="0" indent="0" algn="ctr">
              <a:lnSpc>
                <a:spcPct val="100000"/>
              </a:lnSpc>
              <a:spcBef>
                <a:spcPts val="0"/>
              </a:spcBef>
              <a:buNone/>
              <a:defRPr sz="8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als u een afbeelding wilt toevoegen</a:t>
            </a:r>
            <a:endParaRPr lang="en-US" dirty="0"/>
          </a:p>
        </p:txBody>
      </p:sp>
      <p:sp>
        <p:nvSpPr>
          <p:cNvPr id="55" name="Picture Placeholder 2">
            <a:extLst>
              <a:ext uri="{FF2B5EF4-FFF2-40B4-BE49-F238E27FC236}">
                <a16:creationId xmlns:a16="http://schemas.microsoft.com/office/drawing/2014/main" id="{BC743ACB-703D-16A2-1882-6697276F84A4}"/>
              </a:ext>
            </a:extLst>
          </p:cNvPr>
          <p:cNvSpPr>
            <a:spLocks noGrp="1" noChangeAspect="1"/>
          </p:cNvSpPr>
          <p:nvPr>
            <p:ph type="pic" idx="35"/>
          </p:nvPr>
        </p:nvSpPr>
        <p:spPr>
          <a:xfrm>
            <a:off x="5844925" y="2688000"/>
            <a:ext cx="720000" cy="720000"/>
          </a:xfrm>
          <a:prstGeom prst="roundRect">
            <a:avLst>
              <a:gd name="adj" fmla="val 1020"/>
            </a:avLst>
          </a:prstGeom>
          <a:solidFill>
            <a:schemeClr val="bg1"/>
          </a:solidFill>
        </p:spPr>
        <p:txBody>
          <a:bodyPr lIns="0" tIns="36000" rIns="0" anchor="t"/>
          <a:lstStyle>
            <a:lvl1pPr marL="0" indent="0" algn="ctr">
              <a:lnSpc>
                <a:spcPct val="100000"/>
              </a:lnSpc>
              <a:spcBef>
                <a:spcPts val="0"/>
              </a:spcBef>
              <a:buNone/>
              <a:defRPr sz="8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als u een afbeelding wilt toevoegen</a:t>
            </a:r>
            <a:endParaRPr lang="en-US" dirty="0"/>
          </a:p>
        </p:txBody>
      </p:sp>
      <p:sp>
        <p:nvSpPr>
          <p:cNvPr id="56" name="Picture Placeholder 2">
            <a:extLst>
              <a:ext uri="{FF2B5EF4-FFF2-40B4-BE49-F238E27FC236}">
                <a16:creationId xmlns:a16="http://schemas.microsoft.com/office/drawing/2014/main" id="{845DECD1-5601-E6F7-E1EE-58EEA7FBF252}"/>
              </a:ext>
            </a:extLst>
          </p:cNvPr>
          <p:cNvSpPr>
            <a:spLocks noGrp="1" noChangeAspect="1"/>
          </p:cNvSpPr>
          <p:nvPr>
            <p:ph type="pic" idx="36"/>
          </p:nvPr>
        </p:nvSpPr>
        <p:spPr>
          <a:xfrm>
            <a:off x="6756463" y="2688000"/>
            <a:ext cx="720000" cy="720000"/>
          </a:xfrm>
          <a:prstGeom prst="roundRect">
            <a:avLst>
              <a:gd name="adj" fmla="val 1020"/>
            </a:avLst>
          </a:prstGeom>
          <a:solidFill>
            <a:schemeClr val="bg1"/>
          </a:solidFill>
        </p:spPr>
        <p:txBody>
          <a:bodyPr lIns="0" tIns="36000" rIns="0" anchor="t"/>
          <a:lstStyle>
            <a:lvl1pPr marL="0" indent="0" algn="ctr">
              <a:lnSpc>
                <a:spcPct val="100000"/>
              </a:lnSpc>
              <a:spcBef>
                <a:spcPts val="0"/>
              </a:spcBef>
              <a:buNone/>
              <a:defRPr sz="8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als u een afbeelding wilt toevoegen</a:t>
            </a:r>
            <a:endParaRPr lang="en-US" dirty="0"/>
          </a:p>
        </p:txBody>
      </p:sp>
      <p:sp>
        <p:nvSpPr>
          <p:cNvPr id="57" name="Text Placeholder 3">
            <a:extLst>
              <a:ext uri="{FF2B5EF4-FFF2-40B4-BE49-F238E27FC236}">
                <a16:creationId xmlns:a16="http://schemas.microsoft.com/office/drawing/2014/main" id="{3E09E06E-450F-5ADB-2A20-607F68C5159E}"/>
              </a:ext>
            </a:extLst>
          </p:cNvPr>
          <p:cNvSpPr>
            <a:spLocks noGrp="1"/>
          </p:cNvSpPr>
          <p:nvPr>
            <p:ph type="body" sz="half" idx="37" hasCustomPrompt="1"/>
          </p:nvPr>
        </p:nvSpPr>
        <p:spPr>
          <a:xfrm>
            <a:off x="5844925" y="3444000"/>
            <a:ext cx="720000" cy="288000"/>
          </a:xfrm>
        </p:spPr>
        <p:txBody>
          <a:bodyPr/>
          <a:lstStyle>
            <a:lvl1pPr marL="0" indent="0" algn="ctr">
              <a:lnSpc>
                <a:spcPct val="100000"/>
              </a:lnSpc>
              <a:buNone/>
              <a:defRPr sz="8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Omschrijving</a:t>
            </a:r>
          </a:p>
        </p:txBody>
      </p:sp>
      <p:sp>
        <p:nvSpPr>
          <p:cNvPr id="58" name="Text Placeholder 3">
            <a:extLst>
              <a:ext uri="{FF2B5EF4-FFF2-40B4-BE49-F238E27FC236}">
                <a16:creationId xmlns:a16="http://schemas.microsoft.com/office/drawing/2014/main" id="{1AFE7EBE-9A8B-0904-ADF1-C144F577A54F}"/>
              </a:ext>
            </a:extLst>
          </p:cNvPr>
          <p:cNvSpPr>
            <a:spLocks noGrp="1"/>
          </p:cNvSpPr>
          <p:nvPr>
            <p:ph type="body" sz="half" idx="38" hasCustomPrompt="1"/>
          </p:nvPr>
        </p:nvSpPr>
        <p:spPr>
          <a:xfrm>
            <a:off x="6756463" y="3444000"/>
            <a:ext cx="720000" cy="288000"/>
          </a:xfrm>
        </p:spPr>
        <p:txBody>
          <a:bodyPr/>
          <a:lstStyle>
            <a:lvl1pPr marL="0" indent="0" algn="ctr">
              <a:lnSpc>
                <a:spcPct val="100000"/>
              </a:lnSpc>
              <a:buNone/>
              <a:defRPr sz="8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Omschrijving</a:t>
            </a:r>
          </a:p>
        </p:txBody>
      </p:sp>
      <p:sp>
        <p:nvSpPr>
          <p:cNvPr id="59" name="Text Placeholder 3">
            <a:extLst>
              <a:ext uri="{FF2B5EF4-FFF2-40B4-BE49-F238E27FC236}">
                <a16:creationId xmlns:a16="http://schemas.microsoft.com/office/drawing/2014/main" id="{77353586-7AF0-951B-A022-C1EEC3ED5450}"/>
              </a:ext>
            </a:extLst>
          </p:cNvPr>
          <p:cNvSpPr>
            <a:spLocks noGrp="1"/>
          </p:cNvSpPr>
          <p:nvPr>
            <p:ph type="body" sz="half" idx="39" hasCustomPrompt="1"/>
          </p:nvPr>
        </p:nvSpPr>
        <p:spPr>
          <a:xfrm>
            <a:off x="7668000" y="3444000"/>
            <a:ext cx="720000" cy="288000"/>
          </a:xfrm>
        </p:spPr>
        <p:txBody>
          <a:bodyPr/>
          <a:lstStyle>
            <a:lvl1pPr marL="0" indent="0" algn="ctr">
              <a:lnSpc>
                <a:spcPct val="100000"/>
              </a:lnSpc>
              <a:buNone/>
              <a:defRPr sz="8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Omschrijving</a:t>
            </a:r>
          </a:p>
        </p:txBody>
      </p:sp>
      <p:sp>
        <p:nvSpPr>
          <p:cNvPr id="60" name="Text Placeholder 3">
            <a:extLst>
              <a:ext uri="{FF2B5EF4-FFF2-40B4-BE49-F238E27FC236}">
                <a16:creationId xmlns:a16="http://schemas.microsoft.com/office/drawing/2014/main" id="{B2ADC6C9-F7E6-DC26-EAA7-3DA378FF87CF}"/>
              </a:ext>
            </a:extLst>
          </p:cNvPr>
          <p:cNvSpPr>
            <a:spLocks noGrp="1"/>
          </p:cNvSpPr>
          <p:nvPr>
            <p:ph type="body" sz="half" idx="40" hasCustomPrompt="1"/>
          </p:nvPr>
        </p:nvSpPr>
        <p:spPr>
          <a:xfrm>
            <a:off x="4933387" y="4536000"/>
            <a:ext cx="720000" cy="288000"/>
          </a:xfrm>
        </p:spPr>
        <p:txBody>
          <a:bodyPr/>
          <a:lstStyle>
            <a:lvl1pPr marL="0" indent="0" algn="ctr">
              <a:lnSpc>
                <a:spcPct val="100000"/>
              </a:lnSpc>
              <a:buNone/>
              <a:defRPr sz="8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Omschrijving</a:t>
            </a:r>
          </a:p>
        </p:txBody>
      </p:sp>
      <p:sp>
        <p:nvSpPr>
          <p:cNvPr id="61" name="Picture Placeholder 2">
            <a:extLst>
              <a:ext uri="{FF2B5EF4-FFF2-40B4-BE49-F238E27FC236}">
                <a16:creationId xmlns:a16="http://schemas.microsoft.com/office/drawing/2014/main" id="{6E99DB23-BBE2-C282-B0DD-FDA068117084}"/>
              </a:ext>
            </a:extLst>
          </p:cNvPr>
          <p:cNvSpPr>
            <a:spLocks noGrp="1" noChangeAspect="1"/>
          </p:cNvSpPr>
          <p:nvPr>
            <p:ph type="pic" idx="41"/>
          </p:nvPr>
        </p:nvSpPr>
        <p:spPr>
          <a:xfrm>
            <a:off x="4933387" y="3780000"/>
            <a:ext cx="720000" cy="720000"/>
          </a:xfrm>
          <a:prstGeom prst="roundRect">
            <a:avLst>
              <a:gd name="adj" fmla="val 1020"/>
            </a:avLst>
          </a:prstGeom>
          <a:solidFill>
            <a:schemeClr val="bg1"/>
          </a:solidFill>
        </p:spPr>
        <p:txBody>
          <a:bodyPr lIns="0" tIns="36000" rIns="0" anchor="t"/>
          <a:lstStyle>
            <a:lvl1pPr marL="0" indent="0" algn="ctr">
              <a:lnSpc>
                <a:spcPct val="100000"/>
              </a:lnSpc>
              <a:spcBef>
                <a:spcPts val="0"/>
              </a:spcBef>
              <a:buNone/>
              <a:defRPr sz="8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als u een afbeelding wilt toevoegen</a:t>
            </a:r>
            <a:endParaRPr lang="en-US" dirty="0"/>
          </a:p>
        </p:txBody>
      </p:sp>
      <p:sp>
        <p:nvSpPr>
          <p:cNvPr id="63" name="Picture Placeholder 2">
            <a:extLst>
              <a:ext uri="{FF2B5EF4-FFF2-40B4-BE49-F238E27FC236}">
                <a16:creationId xmlns:a16="http://schemas.microsoft.com/office/drawing/2014/main" id="{770D379C-3FB3-DC41-D9CD-69F11B027972}"/>
              </a:ext>
            </a:extLst>
          </p:cNvPr>
          <p:cNvSpPr>
            <a:spLocks noGrp="1" noChangeAspect="1"/>
          </p:cNvSpPr>
          <p:nvPr>
            <p:ph type="pic" idx="43"/>
          </p:nvPr>
        </p:nvSpPr>
        <p:spPr>
          <a:xfrm>
            <a:off x="5844925" y="3780000"/>
            <a:ext cx="720000" cy="720000"/>
          </a:xfrm>
          <a:prstGeom prst="roundRect">
            <a:avLst>
              <a:gd name="adj" fmla="val 1020"/>
            </a:avLst>
          </a:prstGeom>
          <a:solidFill>
            <a:schemeClr val="bg1"/>
          </a:solidFill>
        </p:spPr>
        <p:txBody>
          <a:bodyPr lIns="0" tIns="36000" rIns="0" anchor="t"/>
          <a:lstStyle>
            <a:lvl1pPr marL="0" indent="0" algn="ctr">
              <a:lnSpc>
                <a:spcPct val="100000"/>
              </a:lnSpc>
              <a:spcBef>
                <a:spcPts val="0"/>
              </a:spcBef>
              <a:buNone/>
              <a:defRPr sz="8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als u een afbeelding wilt toevoegen</a:t>
            </a:r>
            <a:endParaRPr lang="en-US" dirty="0"/>
          </a:p>
        </p:txBody>
      </p:sp>
      <p:sp>
        <p:nvSpPr>
          <p:cNvPr id="64" name="Picture Placeholder 2">
            <a:extLst>
              <a:ext uri="{FF2B5EF4-FFF2-40B4-BE49-F238E27FC236}">
                <a16:creationId xmlns:a16="http://schemas.microsoft.com/office/drawing/2014/main" id="{83A5BE8F-AA02-499B-4ADA-E7F308E89DC3}"/>
              </a:ext>
            </a:extLst>
          </p:cNvPr>
          <p:cNvSpPr>
            <a:spLocks noGrp="1" noChangeAspect="1"/>
          </p:cNvSpPr>
          <p:nvPr>
            <p:ph type="pic" idx="44"/>
          </p:nvPr>
        </p:nvSpPr>
        <p:spPr>
          <a:xfrm>
            <a:off x="6756463" y="3780000"/>
            <a:ext cx="720000" cy="720000"/>
          </a:xfrm>
          <a:prstGeom prst="roundRect">
            <a:avLst>
              <a:gd name="adj" fmla="val 1020"/>
            </a:avLst>
          </a:prstGeom>
          <a:solidFill>
            <a:schemeClr val="bg1"/>
          </a:solidFill>
        </p:spPr>
        <p:txBody>
          <a:bodyPr lIns="0" tIns="36000" rIns="0" anchor="t"/>
          <a:lstStyle>
            <a:lvl1pPr marL="0" indent="0" algn="ctr">
              <a:lnSpc>
                <a:spcPct val="100000"/>
              </a:lnSpc>
              <a:spcBef>
                <a:spcPts val="0"/>
              </a:spcBef>
              <a:buNone/>
              <a:defRPr sz="8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als u een afbeelding wilt toevoegen</a:t>
            </a:r>
            <a:endParaRPr lang="en-US" dirty="0"/>
          </a:p>
        </p:txBody>
      </p:sp>
      <p:sp>
        <p:nvSpPr>
          <p:cNvPr id="65" name="Text Placeholder 3">
            <a:extLst>
              <a:ext uri="{FF2B5EF4-FFF2-40B4-BE49-F238E27FC236}">
                <a16:creationId xmlns:a16="http://schemas.microsoft.com/office/drawing/2014/main" id="{B6B3AA80-4701-9C3E-CEE0-8DADF0B730C3}"/>
              </a:ext>
            </a:extLst>
          </p:cNvPr>
          <p:cNvSpPr>
            <a:spLocks noGrp="1"/>
          </p:cNvSpPr>
          <p:nvPr>
            <p:ph type="body" sz="half" idx="45" hasCustomPrompt="1"/>
          </p:nvPr>
        </p:nvSpPr>
        <p:spPr>
          <a:xfrm>
            <a:off x="5844925" y="4536000"/>
            <a:ext cx="720000" cy="288000"/>
          </a:xfrm>
        </p:spPr>
        <p:txBody>
          <a:bodyPr/>
          <a:lstStyle>
            <a:lvl1pPr marL="0" indent="0" algn="ctr">
              <a:lnSpc>
                <a:spcPct val="100000"/>
              </a:lnSpc>
              <a:buNone/>
              <a:defRPr sz="8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Omschrijving</a:t>
            </a:r>
          </a:p>
        </p:txBody>
      </p:sp>
      <p:sp>
        <p:nvSpPr>
          <p:cNvPr id="66" name="Text Placeholder 3">
            <a:extLst>
              <a:ext uri="{FF2B5EF4-FFF2-40B4-BE49-F238E27FC236}">
                <a16:creationId xmlns:a16="http://schemas.microsoft.com/office/drawing/2014/main" id="{247B9B3D-CCB2-CD50-73CC-1B9A4FB42D4D}"/>
              </a:ext>
            </a:extLst>
          </p:cNvPr>
          <p:cNvSpPr>
            <a:spLocks noGrp="1"/>
          </p:cNvSpPr>
          <p:nvPr>
            <p:ph type="body" sz="half" idx="46" hasCustomPrompt="1"/>
          </p:nvPr>
        </p:nvSpPr>
        <p:spPr>
          <a:xfrm>
            <a:off x="6756463" y="4536000"/>
            <a:ext cx="720000" cy="288000"/>
          </a:xfrm>
        </p:spPr>
        <p:txBody>
          <a:bodyPr/>
          <a:lstStyle>
            <a:lvl1pPr marL="0" indent="0" algn="ctr">
              <a:lnSpc>
                <a:spcPct val="100000"/>
              </a:lnSpc>
              <a:buNone/>
              <a:defRPr sz="8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Omschrijving</a:t>
            </a:r>
          </a:p>
        </p:txBody>
      </p:sp>
    </p:spTree>
    <p:extLst>
      <p:ext uri="{BB962C8B-B14F-4D97-AF65-F5344CB8AC3E}">
        <p14:creationId xmlns:p14="http://schemas.microsoft.com/office/powerpoint/2010/main" val="15893748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e">
    <p:spTree>
      <p:nvGrpSpPr>
        <p:cNvPr id="1" name=""/>
        <p:cNvGrpSpPr/>
        <p:nvPr/>
      </p:nvGrpSpPr>
      <p:grpSpPr>
        <a:xfrm>
          <a:off x="0" y="0"/>
          <a:ext cx="0" cy="0"/>
          <a:chOff x="0" y="0"/>
          <a:chExt cx="0" cy="0"/>
        </a:xfrm>
      </p:grpSpPr>
      <p:sp>
        <p:nvSpPr>
          <p:cNvPr id="6" name="Afgeronde rechthoek 5">
            <a:extLst>
              <a:ext uri="{FF2B5EF4-FFF2-40B4-BE49-F238E27FC236}">
                <a16:creationId xmlns:a16="http://schemas.microsoft.com/office/drawing/2014/main" id="{04516957-AD2F-D844-B21A-63FEB30E0CAA}"/>
              </a:ext>
            </a:extLst>
          </p:cNvPr>
          <p:cNvSpPr/>
          <p:nvPr userDrawn="1"/>
        </p:nvSpPr>
        <p:spPr>
          <a:xfrm>
            <a:off x="126380" y="126000"/>
            <a:ext cx="8892000" cy="4892400"/>
          </a:xfrm>
          <a:prstGeom prst="roundRect">
            <a:avLst>
              <a:gd name="adj" fmla="val 71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le 1"/>
          <p:cNvSpPr>
            <a:spLocks noGrp="1"/>
          </p:cNvSpPr>
          <p:nvPr>
            <p:ph type="title" hasCustomPrompt="1"/>
          </p:nvPr>
        </p:nvSpPr>
        <p:spPr>
          <a:xfrm>
            <a:off x="792000" y="1944000"/>
            <a:ext cx="7308000" cy="1224000"/>
          </a:xfrm>
        </p:spPr>
        <p:txBody>
          <a:bodyPr anchor="ctr" anchorCtr="0"/>
          <a:lstStyle>
            <a:lvl1pPr>
              <a:defRPr sz="4200">
                <a:solidFill>
                  <a:schemeClr val="bg1"/>
                </a:solidFill>
              </a:defRPr>
            </a:lvl1pPr>
          </a:lstStyle>
          <a:p>
            <a:r>
              <a:rPr lang="nl-NL" dirty="0"/>
              <a:t>Titelstijl van model bewerken</a:t>
            </a:r>
            <a:endParaRPr lang="en-US" dirty="0"/>
          </a:p>
        </p:txBody>
      </p:sp>
    </p:spTree>
    <p:extLst>
      <p:ext uri="{BB962C8B-B14F-4D97-AF65-F5344CB8AC3E}">
        <p14:creationId xmlns:p14="http://schemas.microsoft.com/office/powerpoint/2010/main" val="31519484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wee afbeeldingen">
    <p:spTree>
      <p:nvGrpSpPr>
        <p:cNvPr id="1" name=""/>
        <p:cNvGrpSpPr/>
        <p:nvPr/>
      </p:nvGrpSpPr>
      <p:grpSpPr>
        <a:xfrm>
          <a:off x="0" y="0"/>
          <a:ext cx="0" cy="0"/>
          <a:chOff x="0" y="0"/>
          <a:chExt cx="0" cy="0"/>
        </a:xfrm>
      </p:grpSpPr>
      <p:sp>
        <p:nvSpPr>
          <p:cNvPr id="11" name="Picture Placeholder 2">
            <a:extLst>
              <a:ext uri="{FF2B5EF4-FFF2-40B4-BE49-F238E27FC236}">
                <a16:creationId xmlns:a16="http://schemas.microsoft.com/office/drawing/2014/main" id="{9700F36D-470B-36A6-16AE-03B364D1954B}"/>
              </a:ext>
            </a:extLst>
          </p:cNvPr>
          <p:cNvSpPr>
            <a:spLocks noGrp="1"/>
          </p:cNvSpPr>
          <p:nvPr>
            <p:ph type="pic" idx="13" hasCustomPrompt="1"/>
          </p:nvPr>
        </p:nvSpPr>
        <p:spPr>
          <a:xfrm>
            <a:off x="4644003" y="125550"/>
            <a:ext cx="4374000" cy="4892400"/>
          </a:xfrm>
          <a:prstGeom prst="roundRect">
            <a:avLst>
              <a:gd name="adj" fmla="val 1020"/>
            </a:avLst>
          </a:prstGeom>
          <a:solidFill>
            <a:schemeClr val="bg1">
              <a:lumMod val="85000"/>
            </a:schemeClr>
          </a:solidFill>
        </p:spPr>
        <p:txBody>
          <a:bodyPr lIns="360000" tIns="360000" rIns="360000" anchor="t"/>
          <a:lstStyle>
            <a:lvl1pPr marL="0" indent="0" algn="ctr">
              <a:lnSpc>
                <a:spcPct val="100000"/>
              </a:lnSpc>
              <a:spcBef>
                <a:spcPts val="0"/>
              </a:spcBef>
              <a:buNone/>
              <a:defRPr sz="16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Sleep de afbeelding naar de tijdelijke aanduiding of klik op het pictogram als u een afbeelding wilt toevoegen</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r>
              <a:rPr lang="nl-NL" dirty="0"/>
              <a:t>Teamfit is een werkwijze van JOGG</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14F1411D-0280-154F-AEAC-4C20B7AA46B2}" type="slidenum">
              <a:rPr lang="nl-NL" smtClean="0"/>
              <a:pPr/>
              <a:t>‹nr.›</a:t>
            </a:fld>
            <a:endParaRPr lang="nl-NL"/>
          </a:p>
        </p:txBody>
      </p:sp>
      <p:sp>
        <p:nvSpPr>
          <p:cNvPr id="13" name="Vrije vorm 12">
            <a:extLst>
              <a:ext uri="{FF2B5EF4-FFF2-40B4-BE49-F238E27FC236}">
                <a16:creationId xmlns:a16="http://schemas.microsoft.com/office/drawing/2014/main" id="{B01A1646-E943-9EDF-515D-E7B7C941205B}"/>
              </a:ext>
            </a:extLst>
          </p:cNvPr>
          <p:cNvSpPr/>
          <p:nvPr userDrawn="1"/>
        </p:nvSpPr>
        <p:spPr>
          <a:xfrm>
            <a:off x="126000" y="125550"/>
            <a:ext cx="4374000" cy="4892400"/>
          </a:xfrm>
          <a:custGeom>
            <a:avLst/>
            <a:gdLst>
              <a:gd name="connsiteX0" fmla="*/ 44615 w 4374000"/>
              <a:gd name="connsiteY0" fmla="*/ 0 h 4892400"/>
              <a:gd name="connsiteX1" fmla="*/ 4329385 w 4374000"/>
              <a:gd name="connsiteY1" fmla="*/ 0 h 4892400"/>
              <a:gd name="connsiteX2" fmla="*/ 4374000 w 4374000"/>
              <a:gd name="connsiteY2" fmla="*/ 44615 h 4892400"/>
              <a:gd name="connsiteX3" fmla="*/ 4374000 w 4374000"/>
              <a:gd name="connsiteY3" fmla="*/ 4847785 h 4892400"/>
              <a:gd name="connsiteX4" fmla="*/ 4329385 w 4374000"/>
              <a:gd name="connsiteY4" fmla="*/ 4892400 h 4892400"/>
              <a:gd name="connsiteX5" fmla="*/ 44615 w 4374000"/>
              <a:gd name="connsiteY5" fmla="*/ 4892400 h 4892400"/>
              <a:gd name="connsiteX6" fmla="*/ 0 w 4374000"/>
              <a:gd name="connsiteY6" fmla="*/ 4847785 h 4892400"/>
              <a:gd name="connsiteX7" fmla="*/ 0 w 4374000"/>
              <a:gd name="connsiteY7" fmla="*/ 44615 h 4892400"/>
              <a:gd name="connsiteX8" fmla="*/ 44615 w 4374000"/>
              <a:gd name="connsiteY8" fmla="*/ 0 h 489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74000" h="4892400">
                <a:moveTo>
                  <a:pt x="44615" y="0"/>
                </a:moveTo>
                <a:lnTo>
                  <a:pt x="4329385" y="0"/>
                </a:lnTo>
                <a:cubicBezTo>
                  <a:pt x="4354025" y="0"/>
                  <a:pt x="4374000" y="19975"/>
                  <a:pt x="4374000" y="44615"/>
                </a:cubicBezTo>
                <a:lnTo>
                  <a:pt x="4374000" y="4847785"/>
                </a:lnTo>
                <a:cubicBezTo>
                  <a:pt x="4374000" y="4872425"/>
                  <a:pt x="4354025" y="4892400"/>
                  <a:pt x="4329385" y="4892400"/>
                </a:cubicBezTo>
                <a:lnTo>
                  <a:pt x="44615" y="4892400"/>
                </a:lnTo>
                <a:cubicBezTo>
                  <a:pt x="19975" y="4892400"/>
                  <a:pt x="0" y="4872425"/>
                  <a:pt x="0" y="4847785"/>
                </a:cubicBezTo>
                <a:lnTo>
                  <a:pt x="0" y="44615"/>
                </a:lnTo>
                <a:cubicBezTo>
                  <a:pt x="0" y="19975"/>
                  <a:pt x="19975" y="0"/>
                  <a:pt x="44615"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14" name="Title 1">
            <a:extLst>
              <a:ext uri="{FF2B5EF4-FFF2-40B4-BE49-F238E27FC236}">
                <a16:creationId xmlns:a16="http://schemas.microsoft.com/office/drawing/2014/main" id="{E5214DE5-285D-8E56-C32D-2E97975206E1}"/>
              </a:ext>
            </a:extLst>
          </p:cNvPr>
          <p:cNvSpPr>
            <a:spLocks noGrp="1"/>
          </p:cNvSpPr>
          <p:nvPr>
            <p:ph type="title" hasCustomPrompt="1"/>
          </p:nvPr>
        </p:nvSpPr>
        <p:spPr>
          <a:xfrm>
            <a:off x="791998" y="1980000"/>
            <a:ext cx="3384000" cy="1224000"/>
          </a:xfrm>
        </p:spPr>
        <p:txBody>
          <a:bodyPr anchor="ctr" anchorCtr="0"/>
          <a:lstStyle>
            <a:lvl1pPr>
              <a:defRPr sz="2800">
                <a:solidFill>
                  <a:schemeClr val="bg1"/>
                </a:solidFill>
              </a:defRPr>
            </a:lvl1pPr>
          </a:lstStyle>
          <a:p>
            <a:r>
              <a:rPr lang="nl-NL" dirty="0"/>
              <a:t>Titelstijl bewerken</a:t>
            </a:r>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nl-NL" dirty="0"/>
          </a:p>
        </p:txBody>
      </p:sp>
    </p:spTree>
    <p:extLst>
      <p:ext uri="{BB962C8B-B14F-4D97-AF65-F5344CB8AC3E}">
        <p14:creationId xmlns:p14="http://schemas.microsoft.com/office/powerpoint/2010/main" val="1541735643"/>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Twee afbeeldingen">
    <p:spTree>
      <p:nvGrpSpPr>
        <p:cNvPr id="1" name=""/>
        <p:cNvGrpSpPr/>
        <p:nvPr/>
      </p:nvGrpSpPr>
      <p:grpSpPr>
        <a:xfrm>
          <a:off x="0" y="0"/>
          <a:ext cx="0" cy="0"/>
          <a:chOff x="0" y="0"/>
          <a:chExt cx="0" cy="0"/>
        </a:xfrm>
      </p:grpSpPr>
      <p:sp>
        <p:nvSpPr>
          <p:cNvPr id="13" name="Vrije vorm 12">
            <a:extLst>
              <a:ext uri="{FF2B5EF4-FFF2-40B4-BE49-F238E27FC236}">
                <a16:creationId xmlns:a16="http://schemas.microsoft.com/office/drawing/2014/main" id="{B01A1646-E943-9EDF-515D-E7B7C941205B}"/>
              </a:ext>
            </a:extLst>
          </p:cNvPr>
          <p:cNvSpPr/>
          <p:nvPr userDrawn="1"/>
        </p:nvSpPr>
        <p:spPr>
          <a:xfrm>
            <a:off x="126000" y="125550"/>
            <a:ext cx="4374000" cy="4892400"/>
          </a:xfrm>
          <a:custGeom>
            <a:avLst/>
            <a:gdLst>
              <a:gd name="connsiteX0" fmla="*/ 44615 w 4374000"/>
              <a:gd name="connsiteY0" fmla="*/ 0 h 4892400"/>
              <a:gd name="connsiteX1" fmla="*/ 4329385 w 4374000"/>
              <a:gd name="connsiteY1" fmla="*/ 0 h 4892400"/>
              <a:gd name="connsiteX2" fmla="*/ 4374000 w 4374000"/>
              <a:gd name="connsiteY2" fmla="*/ 44615 h 4892400"/>
              <a:gd name="connsiteX3" fmla="*/ 4374000 w 4374000"/>
              <a:gd name="connsiteY3" fmla="*/ 4847785 h 4892400"/>
              <a:gd name="connsiteX4" fmla="*/ 4329385 w 4374000"/>
              <a:gd name="connsiteY4" fmla="*/ 4892400 h 4892400"/>
              <a:gd name="connsiteX5" fmla="*/ 44615 w 4374000"/>
              <a:gd name="connsiteY5" fmla="*/ 4892400 h 4892400"/>
              <a:gd name="connsiteX6" fmla="*/ 0 w 4374000"/>
              <a:gd name="connsiteY6" fmla="*/ 4847785 h 4892400"/>
              <a:gd name="connsiteX7" fmla="*/ 0 w 4374000"/>
              <a:gd name="connsiteY7" fmla="*/ 44615 h 4892400"/>
              <a:gd name="connsiteX8" fmla="*/ 44615 w 4374000"/>
              <a:gd name="connsiteY8" fmla="*/ 0 h 489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74000" h="4892400">
                <a:moveTo>
                  <a:pt x="44615" y="0"/>
                </a:moveTo>
                <a:lnTo>
                  <a:pt x="4329385" y="0"/>
                </a:lnTo>
                <a:cubicBezTo>
                  <a:pt x="4354025" y="0"/>
                  <a:pt x="4374000" y="19975"/>
                  <a:pt x="4374000" y="44615"/>
                </a:cubicBezTo>
                <a:lnTo>
                  <a:pt x="4374000" y="4847785"/>
                </a:lnTo>
                <a:cubicBezTo>
                  <a:pt x="4374000" y="4872425"/>
                  <a:pt x="4354025" y="4892400"/>
                  <a:pt x="4329385" y="4892400"/>
                </a:cubicBezTo>
                <a:lnTo>
                  <a:pt x="44615" y="4892400"/>
                </a:lnTo>
                <a:cubicBezTo>
                  <a:pt x="19975" y="4892400"/>
                  <a:pt x="0" y="4872425"/>
                  <a:pt x="0" y="4847785"/>
                </a:cubicBezTo>
                <a:lnTo>
                  <a:pt x="0" y="44615"/>
                </a:lnTo>
                <a:cubicBezTo>
                  <a:pt x="0" y="19975"/>
                  <a:pt x="19975" y="0"/>
                  <a:pt x="44615"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11" name="Picture Placeholder 2">
            <a:extLst>
              <a:ext uri="{FF2B5EF4-FFF2-40B4-BE49-F238E27FC236}">
                <a16:creationId xmlns:a16="http://schemas.microsoft.com/office/drawing/2014/main" id="{9700F36D-470B-36A6-16AE-03B364D1954B}"/>
              </a:ext>
            </a:extLst>
          </p:cNvPr>
          <p:cNvSpPr>
            <a:spLocks noGrp="1"/>
          </p:cNvSpPr>
          <p:nvPr>
            <p:ph type="pic" idx="13" hasCustomPrompt="1"/>
          </p:nvPr>
        </p:nvSpPr>
        <p:spPr>
          <a:xfrm>
            <a:off x="4644003" y="125550"/>
            <a:ext cx="4374000" cy="4892400"/>
          </a:xfrm>
          <a:prstGeom prst="roundRect">
            <a:avLst>
              <a:gd name="adj" fmla="val 1020"/>
            </a:avLst>
          </a:prstGeom>
          <a:solidFill>
            <a:schemeClr val="bg1">
              <a:lumMod val="85000"/>
            </a:schemeClr>
          </a:solidFill>
        </p:spPr>
        <p:txBody>
          <a:bodyPr lIns="360000" tIns="360000" rIns="360000" anchor="t"/>
          <a:lstStyle>
            <a:lvl1pPr marL="0" indent="0" algn="ctr">
              <a:lnSpc>
                <a:spcPct val="100000"/>
              </a:lnSpc>
              <a:spcBef>
                <a:spcPts val="0"/>
              </a:spcBef>
              <a:buNone/>
              <a:defRPr sz="16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Sleep de afbeelding naar de tijdelijke aanduiding of klik op het pictogram als u een afbeelding wilt toevoegen</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r>
              <a:rPr lang="nl-NL" dirty="0"/>
              <a:t>Teamfit is een werkwijze van JOGG</a:t>
            </a:r>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nl-NL"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14F1411D-0280-154F-AEAC-4C20B7AA46B2}" type="slidenum">
              <a:rPr lang="nl-NL" smtClean="0"/>
              <a:pPr/>
              <a:t>‹nr.›</a:t>
            </a:fld>
            <a:endParaRPr lang="nl-NL" dirty="0"/>
          </a:p>
        </p:txBody>
      </p:sp>
      <p:sp>
        <p:nvSpPr>
          <p:cNvPr id="12" name="Text Placeholder 3">
            <a:extLst>
              <a:ext uri="{FF2B5EF4-FFF2-40B4-BE49-F238E27FC236}">
                <a16:creationId xmlns:a16="http://schemas.microsoft.com/office/drawing/2014/main" id="{7A98BD33-5D5F-1425-2A75-9F75C1B41D74}"/>
              </a:ext>
            </a:extLst>
          </p:cNvPr>
          <p:cNvSpPr>
            <a:spLocks noGrp="1"/>
          </p:cNvSpPr>
          <p:nvPr>
            <p:ph type="body" sz="half" idx="15" hasCustomPrompt="1"/>
          </p:nvPr>
        </p:nvSpPr>
        <p:spPr>
          <a:xfrm>
            <a:off x="792000" y="2669659"/>
            <a:ext cx="3456000" cy="864000"/>
          </a:xfrm>
        </p:spPr>
        <p:txBody>
          <a:bodyPr anchor="t" anchorCtr="0"/>
          <a:lstStyle>
            <a:lvl1pPr marL="0" indent="0">
              <a:lnSpc>
                <a:spcPct val="100000"/>
              </a:lnSpc>
              <a:buNone/>
              <a:defRPr sz="1700">
                <a:solidFill>
                  <a:schemeClr val="bg1"/>
                </a:solidFill>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 om de tekststijl van het model te bewerken</a:t>
            </a:r>
          </a:p>
        </p:txBody>
      </p:sp>
      <p:sp>
        <p:nvSpPr>
          <p:cNvPr id="16" name="Text Placeholder 3">
            <a:extLst>
              <a:ext uri="{FF2B5EF4-FFF2-40B4-BE49-F238E27FC236}">
                <a16:creationId xmlns:a16="http://schemas.microsoft.com/office/drawing/2014/main" id="{640B3C99-471A-B1D0-35E9-BDDE5955DB2B}"/>
              </a:ext>
            </a:extLst>
          </p:cNvPr>
          <p:cNvSpPr>
            <a:spLocks noGrp="1"/>
          </p:cNvSpPr>
          <p:nvPr>
            <p:ph type="body" sz="half" idx="24" hasCustomPrompt="1"/>
          </p:nvPr>
        </p:nvSpPr>
        <p:spPr>
          <a:xfrm>
            <a:off x="792000" y="1800000"/>
            <a:ext cx="3456000" cy="792000"/>
          </a:xfrm>
        </p:spPr>
        <p:txBody>
          <a:bodyPr anchor="b" anchorCtr="0"/>
          <a:lstStyle>
            <a:lvl1pPr marL="0" indent="0">
              <a:lnSpc>
                <a:spcPct val="95000"/>
              </a:lnSpc>
              <a:buNone/>
              <a:defRPr sz="2800">
                <a:solidFill>
                  <a:schemeClr val="bg1"/>
                </a:solidFill>
                <a:latin typeface="+mj-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 om te bewerken</a:t>
            </a:r>
          </a:p>
        </p:txBody>
      </p:sp>
    </p:spTree>
    <p:extLst>
      <p:ext uri="{BB962C8B-B14F-4D97-AF65-F5344CB8AC3E}">
        <p14:creationId xmlns:p14="http://schemas.microsoft.com/office/powerpoint/2010/main" val="13155773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ote en afbeeldin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47EE8662-E754-134F-99ED-351DDE5AC6DD}"/>
              </a:ext>
            </a:extLst>
          </p:cNvPr>
          <p:cNvSpPr>
            <a:spLocks noGrp="1"/>
          </p:cNvSpPr>
          <p:nvPr>
            <p:ph type="pic" idx="14" hasCustomPrompt="1"/>
          </p:nvPr>
        </p:nvSpPr>
        <p:spPr>
          <a:xfrm>
            <a:off x="125999" y="125550"/>
            <a:ext cx="4374000" cy="4892400"/>
          </a:xfrm>
          <a:prstGeom prst="roundRect">
            <a:avLst>
              <a:gd name="adj" fmla="val 1020"/>
            </a:avLst>
          </a:prstGeom>
          <a:solidFill>
            <a:schemeClr val="bg1">
              <a:lumMod val="85000"/>
            </a:schemeClr>
          </a:solidFill>
        </p:spPr>
        <p:txBody>
          <a:bodyPr lIns="360000" tIns="360000" rIns="360000" anchor="t"/>
          <a:lstStyle>
            <a:lvl1pPr marL="0" indent="0" algn="ctr">
              <a:lnSpc>
                <a:spcPct val="100000"/>
              </a:lnSpc>
              <a:spcBef>
                <a:spcPts val="0"/>
              </a:spcBef>
              <a:buNone/>
              <a:defRPr sz="16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Sleep de afbeelding naar de tijdelijke aanduiding of klik op het pictogram als u een afbeelding wilt toevoegen</a:t>
            </a:r>
            <a:endParaRPr lang="en-US" dirty="0"/>
          </a:p>
        </p:txBody>
      </p:sp>
      <p:sp>
        <p:nvSpPr>
          <p:cNvPr id="4" name="Date Placeholder 3"/>
          <p:cNvSpPr>
            <a:spLocks noGrp="1"/>
          </p:cNvSpPr>
          <p:nvPr>
            <p:ph type="dt" sz="half" idx="10"/>
          </p:nvPr>
        </p:nvSpPr>
        <p:spPr/>
        <p:txBody>
          <a:bodyPr/>
          <a:lstStyle>
            <a:lvl1pPr>
              <a:defRPr>
                <a:solidFill>
                  <a:schemeClr val="tx2"/>
                </a:solidFill>
              </a:defRPr>
            </a:lvl1pPr>
          </a:lstStyle>
          <a:p>
            <a:r>
              <a:rPr lang="nl-NL" dirty="0"/>
              <a:t>Teamfit is een werkwijze van JOGG</a:t>
            </a:r>
          </a:p>
          <a:p>
            <a:endParaRPr lang="nl-NL"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nl-NL"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14F1411D-0280-154F-AEAC-4C20B7AA46B2}" type="slidenum">
              <a:rPr lang="nl-NL" smtClean="0"/>
              <a:pPr/>
              <a:t>‹nr.›</a:t>
            </a:fld>
            <a:endParaRPr lang="nl-NL"/>
          </a:p>
        </p:txBody>
      </p:sp>
      <p:sp>
        <p:nvSpPr>
          <p:cNvPr id="12" name="Text Placeholder 3">
            <a:extLst>
              <a:ext uri="{FF2B5EF4-FFF2-40B4-BE49-F238E27FC236}">
                <a16:creationId xmlns:a16="http://schemas.microsoft.com/office/drawing/2014/main" id="{231CBFA8-F7F6-8CBE-F721-DF99AE308135}"/>
              </a:ext>
            </a:extLst>
          </p:cNvPr>
          <p:cNvSpPr>
            <a:spLocks noGrp="1"/>
          </p:cNvSpPr>
          <p:nvPr>
            <p:ph type="body" sz="half" idx="2" hasCustomPrompt="1"/>
          </p:nvPr>
        </p:nvSpPr>
        <p:spPr>
          <a:xfrm>
            <a:off x="5076000" y="684000"/>
            <a:ext cx="3384000" cy="3024000"/>
          </a:xfrm>
        </p:spPr>
        <p:txBody>
          <a:bodyPr anchor="ctr" anchorCtr="0"/>
          <a:lstStyle>
            <a:lvl1pPr marL="0" indent="0">
              <a:lnSpc>
                <a:spcPct val="95000"/>
              </a:lnSpc>
              <a:buNone/>
              <a:defRPr sz="1900">
                <a:solidFill>
                  <a:schemeClr val="tx2"/>
                </a:solidFill>
                <a:latin typeface="+mj-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 om de tekststijl van het model te bewerken</a:t>
            </a:r>
          </a:p>
        </p:txBody>
      </p:sp>
      <p:sp>
        <p:nvSpPr>
          <p:cNvPr id="13" name="Text Placeholder 3">
            <a:extLst>
              <a:ext uri="{FF2B5EF4-FFF2-40B4-BE49-F238E27FC236}">
                <a16:creationId xmlns:a16="http://schemas.microsoft.com/office/drawing/2014/main" id="{703A9C93-598E-2658-04B4-0F52CA572C68}"/>
              </a:ext>
            </a:extLst>
          </p:cNvPr>
          <p:cNvSpPr>
            <a:spLocks noGrp="1"/>
          </p:cNvSpPr>
          <p:nvPr>
            <p:ph type="body" sz="half" idx="15" hasCustomPrompt="1"/>
          </p:nvPr>
        </p:nvSpPr>
        <p:spPr>
          <a:xfrm>
            <a:off x="5076000" y="3779999"/>
            <a:ext cx="3384000" cy="720000"/>
          </a:xfrm>
        </p:spPr>
        <p:txBody>
          <a:bodyPr anchor="t" anchorCtr="0"/>
          <a:lstStyle>
            <a:lvl1pPr marL="0" indent="0">
              <a:buNone/>
              <a:defRPr sz="1300">
                <a:solidFill>
                  <a:schemeClr val="tx2"/>
                </a:solidFill>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 om de naam en functie bewerken</a:t>
            </a:r>
          </a:p>
        </p:txBody>
      </p:sp>
    </p:spTree>
    <p:extLst>
      <p:ext uri="{BB962C8B-B14F-4D97-AF65-F5344CB8AC3E}">
        <p14:creationId xmlns:p14="http://schemas.microsoft.com/office/powerpoint/2010/main" val="12215117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en twee afbeeldingen">
    <p:spTree>
      <p:nvGrpSpPr>
        <p:cNvPr id="1" name=""/>
        <p:cNvGrpSpPr/>
        <p:nvPr/>
      </p:nvGrpSpPr>
      <p:grpSpPr>
        <a:xfrm>
          <a:off x="0" y="0"/>
          <a:ext cx="0" cy="0"/>
          <a:chOff x="0" y="0"/>
          <a:chExt cx="0" cy="0"/>
        </a:xfrm>
      </p:grpSpPr>
      <p:sp>
        <p:nvSpPr>
          <p:cNvPr id="16" name="Picture Placeholder 2">
            <a:extLst>
              <a:ext uri="{FF2B5EF4-FFF2-40B4-BE49-F238E27FC236}">
                <a16:creationId xmlns:a16="http://schemas.microsoft.com/office/drawing/2014/main" id="{746F08AD-8F21-BFFE-8B54-3407B9310A0F}"/>
              </a:ext>
            </a:extLst>
          </p:cNvPr>
          <p:cNvSpPr>
            <a:spLocks noGrp="1"/>
          </p:cNvSpPr>
          <p:nvPr>
            <p:ph type="pic" idx="23" hasCustomPrompt="1"/>
          </p:nvPr>
        </p:nvSpPr>
        <p:spPr>
          <a:xfrm>
            <a:off x="125999" y="2634751"/>
            <a:ext cx="4374000" cy="2383200"/>
          </a:xfrm>
          <a:prstGeom prst="roundRect">
            <a:avLst>
              <a:gd name="adj" fmla="val 2080"/>
            </a:avLst>
          </a:prstGeom>
          <a:solidFill>
            <a:schemeClr val="bg1">
              <a:lumMod val="85000"/>
            </a:schemeClr>
          </a:solidFill>
        </p:spPr>
        <p:txBody>
          <a:bodyPr lIns="360000" tIns="360000" rIns="360000" anchor="t"/>
          <a:lstStyle>
            <a:lvl1pPr marL="0" indent="0" algn="ctr">
              <a:lnSpc>
                <a:spcPct val="100000"/>
              </a:lnSpc>
              <a:spcBef>
                <a:spcPts val="0"/>
              </a:spcBef>
              <a:buNone/>
              <a:defRPr sz="16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Sleep de afbeelding naar de tijdelijke aanduiding of klik op het pictogram als u een afbeelding wilt toevoegen</a:t>
            </a:r>
            <a:endParaRPr lang="en-US" dirty="0"/>
          </a:p>
        </p:txBody>
      </p:sp>
      <p:sp>
        <p:nvSpPr>
          <p:cNvPr id="10" name="Picture Placeholder 2">
            <a:extLst>
              <a:ext uri="{FF2B5EF4-FFF2-40B4-BE49-F238E27FC236}">
                <a16:creationId xmlns:a16="http://schemas.microsoft.com/office/drawing/2014/main" id="{47EE8662-E754-134F-99ED-351DDE5AC6DD}"/>
              </a:ext>
            </a:extLst>
          </p:cNvPr>
          <p:cNvSpPr>
            <a:spLocks noGrp="1"/>
          </p:cNvSpPr>
          <p:nvPr>
            <p:ph type="pic" idx="14" hasCustomPrompt="1"/>
          </p:nvPr>
        </p:nvSpPr>
        <p:spPr>
          <a:xfrm>
            <a:off x="125999" y="125550"/>
            <a:ext cx="4374000" cy="2383200"/>
          </a:xfrm>
          <a:prstGeom prst="roundRect">
            <a:avLst>
              <a:gd name="adj" fmla="val 2080"/>
            </a:avLst>
          </a:prstGeom>
          <a:solidFill>
            <a:schemeClr val="bg1">
              <a:lumMod val="85000"/>
            </a:schemeClr>
          </a:solidFill>
        </p:spPr>
        <p:txBody>
          <a:bodyPr lIns="360000" tIns="360000" rIns="360000" anchor="t"/>
          <a:lstStyle>
            <a:lvl1pPr marL="0" indent="0" algn="ctr">
              <a:lnSpc>
                <a:spcPct val="100000"/>
              </a:lnSpc>
              <a:spcBef>
                <a:spcPts val="0"/>
              </a:spcBef>
              <a:buNone/>
              <a:defRPr sz="16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Sleep de afbeelding naar de tijdelijke aanduiding of klik op het pictogram als u een afbeelding wilt toevoegen</a:t>
            </a:r>
            <a:endParaRPr lang="en-US" dirty="0"/>
          </a:p>
        </p:txBody>
      </p:sp>
      <p:sp>
        <p:nvSpPr>
          <p:cNvPr id="4" name="Date Placeholder 3"/>
          <p:cNvSpPr>
            <a:spLocks noGrp="1"/>
          </p:cNvSpPr>
          <p:nvPr>
            <p:ph type="dt" sz="half" idx="10"/>
          </p:nvPr>
        </p:nvSpPr>
        <p:spPr/>
        <p:txBody>
          <a:bodyPr/>
          <a:lstStyle>
            <a:lvl1pPr>
              <a:defRPr>
                <a:solidFill>
                  <a:schemeClr val="tx2"/>
                </a:solidFill>
              </a:defRPr>
            </a:lvl1pPr>
          </a:lstStyle>
          <a:p>
            <a:r>
              <a:rPr lang="nl-NL" dirty="0"/>
              <a:t>Teamfit is een werkwijze van JOGG</a:t>
            </a:r>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nl-NL"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14F1411D-0280-154F-AEAC-4C20B7AA46B2}" type="slidenum">
              <a:rPr lang="nl-NL" smtClean="0"/>
              <a:pPr/>
              <a:t>‹nr.›</a:t>
            </a:fld>
            <a:endParaRPr lang="nl-NL" dirty="0"/>
          </a:p>
        </p:txBody>
      </p:sp>
      <p:sp>
        <p:nvSpPr>
          <p:cNvPr id="12" name="Text Placeholder 3">
            <a:extLst>
              <a:ext uri="{FF2B5EF4-FFF2-40B4-BE49-F238E27FC236}">
                <a16:creationId xmlns:a16="http://schemas.microsoft.com/office/drawing/2014/main" id="{231CBFA8-F7F6-8CBE-F721-DF99AE308135}"/>
              </a:ext>
            </a:extLst>
          </p:cNvPr>
          <p:cNvSpPr>
            <a:spLocks noGrp="1"/>
          </p:cNvSpPr>
          <p:nvPr>
            <p:ph type="body" sz="half" idx="2" hasCustomPrompt="1"/>
          </p:nvPr>
        </p:nvSpPr>
        <p:spPr>
          <a:xfrm>
            <a:off x="5076000" y="684000"/>
            <a:ext cx="3384000" cy="3024000"/>
          </a:xfrm>
        </p:spPr>
        <p:txBody>
          <a:bodyPr anchor="ctr" anchorCtr="0"/>
          <a:lstStyle>
            <a:lvl1pPr marL="0" indent="0">
              <a:lnSpc>
                <a:spcPct val="95000"/>
              </a:lnSpc>
              <a:buNone/>
              <a:defRPr sz="1900">
                <a:solidFill>
                  <a:schemeClr val="tx2"/>
                </a:solidFill>
                <a:latin typeface="+mj-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 om de tekststijl van het model te bewerken</a:t>
            </a:r>
          </a:p>
        </p:txBody>
      </p:sp>
      <p:sp>
        <p:nvSpPr>
          <p:cNvPr id="13" name="Text Placeholder 3">
            <a:extLst>
              <a:ext uri="{FF2B5EF4-FFF2-40B4-BE49-F238E27FC236}">
                <a16:creationId xmlns:a16="http://schemas.microsoft.com/office/drawing/2014/main" id="{703A9C93-598E-2658-04B4-0F52CA572C68}"/>
              </a:ext>
            </a:extLst>
          </p:cNvPr>
          <p:cNvSpPr>
            <a:spLocks noGrp="1"/>
          </p:cNvSpPr>
          <p:nvPr>
            <p:ph type="body" sz="half" idx="15" hasCustomPrompt="1"/>
          </p:nvPr>
        </p:nvSpPr>
        <p:spPr>
          <a:xfrm>
            <a:off x="5076000" y="3779999"/>
            <a:ext cx="3384000" cy="720000"/>
          </a:xfrm>
        </p:spPr>
        <p:txBody>
          <a:bodyPr anchor="t" anchorCtr="0"/>
          <a:lstStyle>
            <a:lvl1pPr marL="0" indent="0">
              <a:buNone/>
              <a:defRPr sz="1300">
                <a:solidFill>
                  <a:schemeClr val="tx2"/>
                </a:solidFill>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 om de naam en functie bewerken</a:t>
            </a:r>
          </a:p>
        </p:txBody>
      </p:sp>
    </p:spTree>
    <p:extLst>
      <p:ext uri="{BB962C8B-B14F-4D97-AF65-F5344CB8AC3E}">
        <p14:creationId xmlns:p14="http://schemas.microsoft.com/office/powerpoint/2010/main" val="2960317121"/>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rie afbeeldingen">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F1F8AAB6-4B90-8EED-C39D-98AD180A340F}"/>
              </a:ext>
            </a:extLst>
          </p:cNvPr>
          <p:cNvSpPr>
            <a:spLocks noGrp="1"/>
          </p:cNvSpPr>
          <p:nvPr>
            <p:ph type="pic" idx="23" hasCustomPrompt="1"/>
          </p:nvPr>
        </p:nvSpPr>
        <p:spPr>
          <a:xfrm>
            <a:off x="125999" y="2634751"/>
            <a:ext cx="4374000" cy="2383200"/>
          </a:xfrm>
          <a:prstGeom prst="roundRect">
            <a:avLst>
              <a:gd name="adj" fmla="val 2080"/>
            </a:avLst>
          </a:prstGeom>
          <a:solidFill>
            <a:schemeClr val="bg1">
              <a:lumMod val="85000"/>
            </a:schemeClr>
          </a:solidFill>
        </p:spPr>
        <p:txBody>
          <a:bodyPr lIns="360000" tIns="360000" rIns="360000" anchor="t"/>
          <a:lstStyle>
            <a:lvl1pPr marL="0" indent="0" algn="ctr">
              <a:lnSpc>
                <a:spcPct val="100000"/>
              </a:lnSpc>
              <a:spcBef>
                <a:spcPts val="0"/>
              </a:spcBef>
              <a:buNone/>
              <a:defRPr sz="16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Sleep de afbeelding naar de tijdelijke aanduiding of klik op het pictogram als u een afbeelding wilt toevoegen</a:t>
            </a:r>
            <a:endParaRPr lang="en-US" dirty="0"/>
          </a:p>
        </p:txBody>
      </p:sp>
      <p:sp>
        <p:nvSpPr>
          <p:cNvPr id="3" name="Picture Placeholder 2">
            <a:extLst>
              <a:ext uri="{FF2B5EF4-FFF2-40B4-BE49-F238E27FC236}">
                <a16:creationId xmlns:a16="http://schemas.microsoft.com/office/drawing/2014/main" id="{58064649-251F-7B27-5A11-CAC1EAAB9A48}"/>
              </a:ext>
            </a:extLst>
          </p:cNvPr>
          <p:cNvSpPr>
            <a:spLocks noGrp="1"/>
          </p:cNvSpPr>
          <p:nvPr>
            <p:ph type="pic" idx="14" hasCustomPrompt="1"/>
          </p:nvPr>
        </p:nvSpPr>
        <p:spPr>
          <a:xfrm>
            <a:off x="125999" y="125550"/>
            <a:ext cx="4374000" cy="2383200"/>
          </a:xfrm>
          <a:prstGeom prst="roundRect">
            <a:avLst>
              <a:gd name="adj" fmla="val 2080"/>
            </a:avLst>
          </a:prstGeom>
          <a:solidFill>
            <a:schemeClr val="bg1">
              <a:lumMod val="85000"/>
            </a:schemeClr>
          </a:solidFill>
        </p:spPr>
        <p:txBody>
          <a:bodyPr lIns="360000" tIns="360000" rIns="360000" anchor="t"/>
          <a:lstStyle>
            <a:lvl1pPr marL="0" indent="0" algn="ctr">
              <a:lnSpc>
                <a:spcPct val="100000"/>
              </a:lnSpc>
              <a:spcBef>
                <a:spcPts val="0"/>
              </a:spcBef>
              <a:buNone/>
              <a:defRPr sz="16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Sleep de afbeelding naar de tijdelijke aanduiding of klik op het pictogram als u een afbeelding wilt toevoegen</a:t>
            </a:r>
            <a:endParaRPr lang="en-US" dirty="0"/>
          </a:p>
        </p:txBody>
      </p:sp>
      <p:sp>
        <p:nvSpPr>
          <p:cNvPr id="11" name="Picture Placeholder 2">
            <a:extLst>
              <a:ext uri="{FF2B5EF4-FFF2-40B4-BE49-F238E27FC236}">
                <a16:creationId xmlns:a16="http://schemas.microsoft.com/office/drawing/2014/main" id="{9700F36D-470B-36A6-16AE-03B364D1954B}"/>
              </a:ext>
            </a:extLst>
          </p:cNvPr>
          <p:cNvSpPr>
            <a:spLocks noGrp="1"/>
          </p:cNvSpPr>
          <p:nvPr>
            <p:ph type="pic" idx="13" hasCustomPrompt="1"/>
          </p:nvPr>
        </p:nvSpPr>
        <p:spPr>
          <a:xfrm>
            <a:off x="4644003" y="125550"/>
            <a:ext cx="4374000" cy="4892400"/>
          </a:xfrm>
          <a:prstGeom prst="roundRect">
            <a:avLst>
              <a:gd name="adj" fmla="val 1020"/>
            </a:avLst>
          </a:prstGeom>
          <a:solidFill>
            <a:schemeClr val="bg1">
              <a:lumMod val="85000"/>
            </a:schemeClr>
          </a:solidFill>
        </p:spPr>
        <p:txBody>
          <a:bodyPr lIns="360000" tIns="360000" rIns="360000" anchor="t"/>
          <a:lstStyle>
            <a:lvl1pPr marL="0" indent="0" algn="ctr">
              <a:lnSpc>
                <a:spcPct val="100000"/>
              </a:lnSpc>
              <a:spcBef>
                <a:spcPts val="0"/>
              </a:spcBef>
              <a:buNone/>
              <a:defRPr sz="16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Sleep de afbeelding naar de tijdelijke aanduiding of klik op het pictogram als u een afbeelding wilt toevoegen</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r>
              <a:rPr lang="nl-NL" dirty="0"/>
              <a:t>Teamfit is een werkwijze van JOGG</a:t>
            </a:r>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nl-NL"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14F1411D-0280-154F-AEAC-4C20B7AA46B2}" type="slidenum">
              <a:rPr lang="nl-NL" smtClean="0"/>
              <a:pPr/>
              <a:t>‹nr.›</a:t>
            </a:fld>
            <a:endParaRPr lang="nl-NL" dirty="0"/>
          </a:p>
        </p:txBody>
      </p:sp>
    </p:spTree>
    <p:extLst>
      <p:ext uri="{BB962C8B-B14F-4D97-AF65-F5344CB8AC3E}">
        <p14:creationId xmlns:p14="http://schemas.microsoft.com/office/powerpoint/2010/main" val="4663001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rie punten">
    <p:spTree>
      <p:nvGrpSpPr>
        <p:cNvPr id="1" name=""/>
        <p:cNvGrpSpPr/>
        <p:nvPr/>
      </p:nvGrpSpPr>
      <p:grpSpPr>
        <a:xfrm>
          <a:off x="0" y="0"/>
          <a:ext cx="0" cy="0"/>
          <a:chOff x="0" y="0"/>
          <a:chExt cx="0" cy="0"/>
        </a:xfrm>
      </p:grpSpPr>
      <p:sp>
        <p:nvSpPr>
          <p:cNvPr id="2" name="Tijdelijke aanduiding voor tekst 16">
            <a:extLst>
              <a:ext uri="{FF2B5EF4-FFF2-40B4-BE49-F238E27FC236}">
                <a16:creationId xmlns:a16="http://schemas.microsoft.com/office/drawing/2014/main" id="{083384A0-479F-83C0-805C-09C250DB105A}"/>
              </a:ext>
            </a:extLst>
          </p:cNvPr>
          <p:cNvSpPr>
            <a:spLocks noGrp="1"/>
          </p:cNvSpPr>
          <p:nvPr>
            <p:ph type="body" sz="half" idx="20" hasCustomPrompt="1"/>
          </p:nvPr>
        </p:nvSpPr>
        <p:spPr>
          <a:xfrm>
            <a:off x="792000" y="1704490"/>
            <a:ext cx="461685" cy="461586"/>
          </a:xfrm>
          <a:custGeom>
            <a:avLst/>
            <a:gdLst>
              <a:gd name="connsiteX0" fmla="*/ 230793 w 461685"/>
              <a:gd name="connsiteY0" fmla="*/ 0 h 461586"/>
              <a:gd name="connsiteX1" fmla="*/ 255344 w 461685"/>
              <a:gd name="connsiteY1" fmla="*/ 10203 h 461586"/>
              <a:gd name="connsiteX2" fmla="*/ 451482 w 461685"/>
              <a:gd name="connsiteY2" fmla="*/ 206342 h 461586"/>
              <a:gd name="connsiteX3" fmla="*/ 451482 w 461685"/>
              <a:gd name="connsiteY3" fmla="*/ 255344 h 461586"/>
              <a:gd name="connsiteX4" fmla="*/ 255344 w 461685"/>
              <a:gd name="connsiteY4" fmla="*/ 451482 h 461586"/>
              <a:gd name="connsiteX5" fmla="*/ 206342 w 461685"/>
              <a:gd name="connsiteY5" fmla="*/ 451482 h 461586"/>
              <a:gd name="connsiteX6" fmla="*/ 10203 w 461685"/>
              <a:gd name="connsiteY6" fmla="*/ 255344 h 461586"/>
              <a:gd name="connsiteX7" fmla="*/ 10203 w 461685"/>
              <a:gd name="connsiteY7" fmla="*/ 206342 h 461586"/>
              <a:gd name="connsiteX8" fmla="*/ 206342 w 461685"/>
              <a:gd name="connsiteY8" fmla="*/ 10203 h 461586"/>
              <a:gd name="connsiteX9" fmla="*/ 230793 w 461685"/>
              <a:gd name="connsiteY9" fmla="*/ 0 h 461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1685" h="461586">
                <a:moveTo>
                  <a:pt x="230793" y="0"/>
                </a:moveTo>
                <a:cubicBezTo>
                  <a:pt x="239659" y="0"/>
                  <a:pt x="248542" y="3401"/>
                  <a:pt x="255344" y="10203"/>
                </a:cubicBezTo>
                <a:lnTo>
                  <a:pt x="451482" y="206342"/>
                </a:lnTo>
                <a:cubicBezTo>
                  <a:pt x="465087" y="219814"/>
                  <a:pt x="465087" y="241872"/>
                  <a:pt x="451482" y="255344"/>
                </a:cubicBezTo>
                <a:lnTo>
                  <a:pt x="255344" y="451482"/>
                </a:lnTo>
                <a:cubicBezTo>
                  <a:pt x="241872" y="464955"/>
                  <a:pt x="219946" y="464955"/>
                  <a:pt x="206342" y="451482"/>
                </a:cubicBezTo>
                <a:lnTo>
                  <a:pt x="10203" y="255344"/>
                </a:lnTo>
                <a:cubicBezTo>
                  <a:pt x="-3401" y="241872"/>
                  <a:pt x="-3401" y="219946"/>
                  <a:pt x="10203" y="206342"/>
                </a:cubicBezTo>
                <a:lnTo>
                  <a:pt x="206342" y="10203"/>
                </a:lnTo>
                <a:cubicBezTo>
                  <a:pt x="213078" y="3401"/>
                  <a:pt x="221928" y="0"/>
                  <a:pt x="230793" y="0"/>
                </a:cubicBezTo>
                <a:close/>
              </a:path>
            </a:pathLst>
          </a:custGeom>
          <a:solidFill>
            <a:schemeClr val="accent6"/>
          </a:solidFill>
        </p:spPr>
        <p:txBody>
          <a:bodyPr wrap="square" bIns="36000" anchor="ctr" anchorCtr="0">
            <a:noAutofit/>
          </a:bodyPr>
          <a:lstStyle>
            <a:lvl1pPr marL="0" indent="0" algn="ctr">
              <a:lnSpc>
                <a:spcPct val="100000"/>
              </a:lnSpc>
              <a:buNone/>
              <a:defRPr sz="1500">
                <a:solidFill>
                  <a:schemeClr val="bg1"/>
                </a:solidFill>
                <a:latin typeface="+mj-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a:t>
            </a:r>
          </a:p>
        </p:txBody>
      </p:sp>
      <p:sp>
        <p:nvSpPr>
          <p:cNvPr id="3" name="Tijdelijke aanduiding voor tekst 16">
            <a:extLst>
              <a:ext uri="{FF2B5EF4-FFF2-40B4-BE49-F238E27FC236}">
                <a16:creationId xmlns:a16="http://schemas.microsoft.com/office/drawing/2014/main" id="{D4474824-7250-A113-1698-C122BA7012A3}"/>
              </a:ext>
            </a:extLst>
          </p:cNvPr>
          <p:cNvSpPr>
            <a:spLocks noGrp="1"/>
          </p:cNvSpPr>
          <p:nvPr>
            <p:ph type="body" sz="half" idx="21" hasCustomPrompt="1"/>
          </p:nvPr>
        </p:nvSpPr>
        <p:spPr>
          <a:xfrm>
            <a:off x="792000" y="2453028"/>
            <a:ext cx="461685" cy="461586"/>
          </a:xfrm>
          <a:custGeom>
            <a:avLst/>
            <a:gdLst>
              <a:gd name="connsiteX0" fmla="*/ 230793 w 461685"/>
              <a:gd name="connsiteY0" fmla="*/ 0 h 461586"/>
              <a:gd name="connsiteX1" fmla="*/ 255344 w 461685"/>
              <a:gd name="connsiteY1" fmla="*/ 10203 h 461586"/>
              <a:gd name="connsiteX2" fmla="*/ 451482 w 461685"/>
              <a:gd name="connsiteY2" fmla="*/ 206342 h 461586"/>
              <a:gd name="connsiteX3" fmla="*/ 451482 w 461685"/>
              <a:gd name="connsiteY3" fmla="*/ 255344 h 461586"/>
              <a:gd name="connsiteX4" fmla="*/ 255344 w 461685"/>
              <a:gd name="connsiteY4" fmla="*/ 451482 h 461586"/>
              <a:gd name="connsiteX5" fmla="*/ 206342 w 461685"/>
              <a:gd name="connsiteY5" fmla="*/ 451482 h 461586"/>
              <a:gd name="connsiteX6" fmla="*/ 10203 w 461685"/>
              <a:gd name="connsiteY6" fmla="*/ 255344 h 461586"/>
              <a:gd name="connsiteX7" fmla="*/ 10203 w 461685"/>
              <a:gd name="connsiteY7" fmla="*/ 206342 h 461586"/>
              <a:gd name="connsiteX8" fmla="*/ 206342 w 461685"/>
              <a:gd name="connsiteY8" fmla="*/ 10203 h 461586"/>
              <a:gd name="connsiteX9" fmla="*/ 230793 w 461685"/>
              <a:gd name="connsiteY9" fmla="*/ 0 h 461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1685" h="461586">
                <a:moveTo>
                  <a:pt x="230793" y="0"/>
                </a:moveTo>
                <a:cubicBezTo>
                  <a:pt x="239659" y="0"/>
                  <a:pt x="248542" y="3401"/>
                  <a:pt x="255344" y="10203"/>
                </a:cubicBezTo>
                <a:lnTo>
                  <a:pt x="451482" y="206342"/>
                </a:lnTo>
                <a:cubicBezTo>
                  <a:pt x="465087" y="219814"/>
                  <a:pt x="465087" y="241872"/>
                  <a:pt x="451482" y="255344"/>
                </a:cubicBezTo>
                <a:lnTo>
                  <a:pt x="255344" y="451482"/>
                </a:lnTo>
                <a:cubicBezTo>
                  <a:pt x="241872" y="464955"/>
                  <a:pt x="219946" y="464955"/>
                  <a:pt x="206342" y="451482"/>
                </a:cubicBezTo>
                <a:lnTo>
                  <a:pt x="10203" y="255344"/>
                </a:lnTo>
                <a:cubicBezTo>
                  <a:pt x="-3401" y="241872"/>
                  <a:pt x="-3401" y="219946"/>
                  <a:pt x="10203" y="206342"/>
                </a:cubicBezTo>
                <a:lnTo>
                  <a:pt x="206342" y="10203"/>
                </a:lnTo>
                <a:cubicBezTo>
                  <a:pt x="213078" y="3401"/>
                  <a:pt x="221928" y="0"/>
                  <a:pt x="230793" y="0"/>
                </a:cubicBezTo>
                <a:close/>
              </a:path>
            </a:pathLst>
          </a:custGeom>
          <a:solidFill>
            <a:schemeClr val="accent6"/>
          </a:solidFill>
        </p:spPr>
        <p:txBody>
          <a:bodyPr wrap="square" bIns="36000" anchor="ctr" anchorCtr="0">
            <a:noAutofit/>
          </a:bodyPr>
          <a:lstStyle>
            <a:lvl1pPr marL="0" indent="0" algn="ctr">
              <a:lnSpc>
                <a:spcPct val="100000"/>
              </a:lnSpc>
              <a:buNone/>
              <a:defRPr sz="1500">
                <a:solidFill>
                  <a:schemeClr val="bg1"/>
                </a:solidFill>
                <a:latin typeface="+mj-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a:t>
            </a:r>
          </a:p>
        </p:txBody>
      </p:sp>
      <p:sp>
        <p:nvSpPr>
          <p:cNvPr id="10" name="Tijdelijke aanduiding voor tekst 16">
            <a:extLst>
              <a:ext uri="{FF2B5EF4-FFF2-40B4-BE49-F238E27FC236}">
                <a16:creationId xmlns:a16="http://schemas.microsoft.com/office/drawing/2014/main" id="{ADF121C0-59FE-66A8-2563-C3AF6E7C5CF4}"/>
              </a:ext>
            </a:extLst>
          </p:cNvPr>
          <p:cNvSpPr>
            <a:spLocks noGrp="1"/>
          </p:cNvSpPr>
          <p:nvPr>
            <p:ph type="body" sz="half" idx="23" hasCustomPrompt="1"/>
          </p:nvPr>
        </p:nvSpPr>
        <p:spPr>
          <a:xfrm>
            <a:off x="792000" y="3209028"/>
            <a:ext cx="461685" cy="461586"/>
          </a:xfrm>
          <a:custGeom>
            <a:avLst/>
            <a:gdLst>
              <a:gd name="connsiteX0" fmla="*/ 230793 w 461685"/>
              <a:gd name="connsiteY0" fmla="*/ 0 h 461586"/>
              <a:gd name="connsiteX1" fmla="*/ 255344 w 461685"/>
              <a:gd name="connsiteY1" fmla="*/ 10203 h 461586"/>
              <a:gd name="connsiteX2" fmla="*/ 451482 w 461685"/>
              <a:gd name="connsiteY2" fmla="*/ 206342 h 461586"/>
              <a:gd name="connsiteX3" fmla="*/ 451482 w 461685"/>
              <a:gd name="connsiteY3" fmla="*/ 255344 h 461586"/>
              <a:gd name="connsiteX4" fmla="*/ 255344 w 461685"/>
              <a:gd name="connsiteY4" fmla="*/ 451482 h 461586"/>
              <a:gd name="connsiteX5" fmla="*/ 206342 w 461685"/>
              <a:gd name="connsiteY5" fmla="*/ 451482 h 461586"/>
              <a:gd name="connsiteX6" fmla="*/ 10203 w 461685"/>
              <a:gd name="connsiteY6" fmla="*/ 255344 h 461586"/>
              <a:gd name="connsiteX7" fmla="*/ 10203 w 461685"/>
              <a:gd name="connsiteY7" fmla="*/ 206342 h 461586"/>
              <a:gd name="connsiteX8" fmla="*/ 206342 w 461685"/>
              <a:gd name="connsiteY8" fmla="*/ 10203 h 461586"/>
              <a:gd name="connsiteX9" fmla="*/ 230793 w 461685"/>
              <a:gd name="connsiteY9" fmla="*/ 0 h 461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1685" h="461586">
                <a:moveTo>
                  <a:pt x="230793" y="0"/>
                </a:moveTo>
                <a:cubicBezTo>
                  <a:pt x="239659" y="0"/>
                  <a:pt x="248542" y="3401"/>
                  <a:pt x="255344" y="10203"/>
                </a:cubicBezTo>
                <a:lnTo>
                  <a:pt x="451482" y="206342"/>
                </a:lnTo>
                <a:cubicBezTo>
                  <a:pt x="465087" y="219814"/>
                  <a:pt x="465087" y="241872"/>
                  <a:pt x="451482" y="255344"/>
                </a:cubicBezTo>
                <a:lnTo>
                  <a:pt x="255344" y="451482"/>
                </a:lnTo>
                <a:cubicBezTo>
                  <a:pt x="241872" y="464955"/>
                  <a:pt x="219946" y="464955"/>
                  <a:pt x="206342" y="451482"/>
                </a:cubicBezTo>
                <a:lnTo>
                  <a:pt x="10203" y="255344"/>
                </a:lnTo>
                <a:cubicBezTo>
                  <a:pt x="-3401" y="241872"/>
                  <a:pt x="-3401" y="219946"/>
                  <a:pt x="10203" y="206342"/>
                </a:cubicBezTo>
                <a:lnTo>
                  <a:pt x="206342" y="10203"/>
                </a:lnTo>
                <a:cubicBezTo>
                  <a:pt x="213078" y="3401"/>
                  <a:pt x="221928" y="0"/>
                  <a:pt x="230793" y="0"/>
                </a:cubicBezTo>
                <a:close/>
              </a:path>
            </a:pathLst>
          </a:custGeom>
          <a:solidFill>
            <a:schemeClr val="accent6"/>
          </a:solidFill>
        </p:spPr>
        <p:txBody>
          <a:bodyPr wrap="square" bIns="36000" anchor="ctr" anchorCtr="0">
            <a:noAutofit/>
          </a:bodyPr>
          <a:lstStyle>
            <a:lvl1pPr marL="0" indent="0" algn="ctr">
              <a:lnSpc>
                <a:spcPct val="100000"/>
              </a:lnSpc>
              <a:buNone/>
              <a:defRPr sz="1500">
                <a:solidFill>
                  <a:schemeClr val="bg1"/>
                </a:solidFill>
                <a:latin typeface="+mj-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a:t>
            </a:r>
          </a:p>
        </p:txBody>
      </p:sp>
      <p:sp>
        <p:nvSpPr>
          <p:cNvPr id="11" name="Picture Placeholder 2">
            <a:extLst>
              <a:ext uri="{FF2B5EF4-FFF2-40B4-BE49-F238E27FC236}">
                <a16:creationId xmlns:a16="http://schemas.microsoft.com/office/drawing/2014/main" id="{CA5E9A7D-256B-717D-8F39-B369FCBF574F}"/>
              </a:ext>
            </a:extLst>
          </p:cNvPr>
          <p:cNvSpPr>
            <a:spLocks noGrp="1"/>
          </p:cNvSpPr>
          <p:nvPr>
            <p:ph type="pic" idx="13" hasCustomPrompt="1"/>
          </p:nvPr>
        </p:nvSpPr>
        <p:spPr>
          <a:xfrm>
            <a:off x="4644003" y="125550"/>
            <a:ext cx="4374000" cy="4892400"/>
          </a:xfrm>
          <a:prstGeom prst="roundRect">
            <a:avLst>
              <a:gd name="adj" fmla="val 1020"/>
            </a:avLst>
          </a:prstGeom>
          <a:solidFill>
            <a:schemeClr val="bg1">
              <a:lumMod val="85000"/>
            </a:schemeClr>
          </a:solidFill>
        </p:spPr>
        <p:txBody>
          <a:bodyPr lIns="360000" tIns="360000" rIns="360000" anchor="t"/>
          <a:lstStyle>
            <a:lvl1pPr marL="0" indent="0" algn="ctr">
              <a:lnSpc>
                <a:spcPct val="100000"/>
              </a:lnSpc>
              <a:spcBef>
                <a:spcPts val="0"/>
              </a:spcBef>
              <a:buNone/>
              <a:defRPr sz="16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Sleep de afbeelding naar de tijdelijke aanduiding of klik op het pictogram als u een afbeelding wilt toevoegen</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r>
              <a:rPr lang="nl-NL" dirty="0"/>
              <a:t>Teamfit is een werkwijze van JOGG</a:t>
            </a:r>
          </a:p>
          <a:p>
            <a:endParaRPr lang="nl-NL" dirty="0"/>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nl-NL"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14F1411D-0280-154F-AEAC-4C20B7AA46B2}" type="slidenum">
              <a:rPr lang="nl-NL" smtClean="0"/>
              <a:pPr/>
              <a:t>‹nr.›</a:t>
            </a:fld>
            <a:endParaRPr lang="nl-NL"/>
          </a:p>
        </p:txBody>
      </p:sp>
      <p:sp>
        <p:nvSpPr>
          <p:cNvPr id="14" name="Text Placeholder 3">
            <a:extLst>
              <a:ext uri="{FF2B5EF4-FFF2-40B4-BE49-F238E27FC236}">
                <a16:creationId xmlns:a16="http://schemas.microsoft.com/office/drawing/2014/main" id="{FAC350A7-43AA-E654-BF5F-2CAF619643B9}"/>
              </a:ext>
            </a:extLst>
          </p:cNvPr>
          <p:cNvSpPr>
            <a:spLocks noGrp="1"/>
          </p:cNvSpPr>
          <p:nvPr>
            <p:ph type="body" sz="half" idx="16" hasCustomPrompt="1"/>
          </p:nvPr>
        </p:nvSpPr>
        <p:spPr>
          <a:xfrm>
            <a:off x="1368000" y="1692000"/>
            <a:ext cx="2880000" cy="519556"/>
          </a:xfrm>
        </p:spPr>
        <p:txBody>
          <a:bodyPr anchor="t" anchorCtr="0"/>
          <a:lstStyle>
            <a:lvl1pPr marL="0" indent="0">
              <a:lnSpc>
                <a:spcPct val="100000"/>
              </a:lnSpc>
              <a:buNone/>
              <a:defRPr sz="1500">
                <a:solidFill>
                  <a:schemeClr val="tx1"/>
                </a:solidFill>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 om de tekststijl van het model te bewerken</a:t>
            </a:r>
          </a:p>
        </p:txBody>
      </p:sp>
      <p:sp>
        <p:nvSpPr>
          <p:cNvPr id="15" name="Text Placeholder 3">
            <a:extLst>
              <a:ext uri="{FF2B5EF4-FFF2-40B4-BE49-F238E27FC236}">
                <a16:creationId xmlns:a16="http://schemas.microsoft.com/office/drawing/2014/main" id="{0CCF7D30-8B9A-766C-4DFE-B72760410C6C}"/>
              </a:ext>
            </a:extLst>
          </p:cNvPr>
          <p:cNvSpPr>
            <a:spLocks noGrp="1"/>
          </p:cNvSpPr>
          <p:nvPr>
            <p:ph type="body" sz="half" idx="24" hasCustomPrompt="1"/>
          </p:nvPr>
        </p:nvSpPr>
        <p:spPr>
          <a:xfrm>
            <a:off x="792000" y="648000"/>
            <a:ext cx="3456000" cy="792000"/>
          </a:xfrm>
        </p:spPr>
        <p:txBody>
          <a:bodyPr anchor="b" anchorCtr="0"/>
          <a:lstStyle>
            <a:lvl1pPr marL="0" indent="0">
              <a:lnSpc>
                <a:spcPct val="95000"/>
              </a:lnSpc>
              <a:buNone/>
              <a:defRPr sz="2800">
                <a:solidFill>
                  <a:schemeClr val="tx2"/>
                </a:solidFill>
                <a:latin typeface="+mj-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 om te bewerken</a:t>
            </a:r>
          </a:p>
        </p:txBody>
      </p:sp>
      <p:sp>
        <p:nvSpPr>
          <p:cNvPr id="16" name="Text Placeholder 3">
            <a:extLst>
              <a:ext uri="{FF2B5EF4-FFF2-40B4-BE49-F238E27FC236}">
                <a16:creationId xmlns:a16="http://schemas.microsoft.com/office/drawing/2014/main" id="{CE7E027C-28CF-8D39-7654-0859B8D275CE}"/>
              </a:ext>
            </a:extLst>
          </p:cNvPr>
          <p:cNvSpPr>
            <a:spLocks noGrp="1"/>
          </p:cNvSpPr>
          <p:nvPr>
            <p:ph type="body" sz="half" idx="25" hasCustomPrompt="1"/>
          </p:nvPr>
        </p:nvSpPr>
        <p:spPr>
          <a:xfrm>
            <a:off x="1368000" y="2448000"/>
            <a:ext cx="2880000" cy="519556"/>
          </a:xfrm>
        </p:spPr>
        <p:txBody>
          <a:bodyPr anchor="t" anchorCtr="0"/>
          <a:lstStyle>
            <a:lvl1pPr marL="0" indent="0">
              <a:lnSpc>
                <a:spcPct val="100000"/>
              </a:lnSpc>
              <a:buNone/>
              <a:defRPr sz="1500">
                <a:solidFill>
                  <a:schemeClr val="tx1"/>
                </a:solidFill>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 om de tekststijl van het model te bewerken</a:t>
            </a:r>
          </a:p>
        </p:txBody>
      </p:sp>
      <p:sp>
        <p:nvSpPr>
          <p:cNvPr id="17" name="Text Placeholder 3">
            <a:extLst>
              <a:ext uri="{FF2B5EF4-FFF2-40B4-BE49-F238E27FC236}">
                <a16:creationId xmlns:a16="http://schemas.microsoft.com/office/drawing/2014/main" id="{763D6B4E-CC13-5024-DAF1-324C14D71F4B}"/>
              </a:ext>
            </a:extLst>
          </p:cNvPr>
          <p:cNvSpPr>
            <a:spLocks noGrp="1"/>
          </p:cNvSpPr>
          <p:nvPr>
            <p:ph type="body" sz="half" idx="26" hasCustomPrompt="1"/>
          </p:nvPr>
        </p:nvSpPr>
        <p:spPr>
          <a:xfrm>
            <a:off x="1368000" y="3204000"/>
            <a:ext cx="2880000" cy="519556"/>
          </a:xfrm>
        </p:spPr>
        <p:txBody>
          <a:bodyPr anchor="t" anchorCtr="0"/>
          <a:lstStyle>
            <a:lvl1pPr marL="0" indent="0">
              <a:lnSpc>
                <a:spcPct val="100000"/>
              </a:lnSpc>
              <a:buNone/>
              <a:defRPr sz="1500">
                <a:solidFill>
                  <a:schemeClr val="tx1"/>
                </a:solidFill>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 om de tekststijl van het model te bewerken</a:t>
            </a:r>
          </a:p>
        </p:txBody>
      </p:sp>
    </p:spTree>
    <p:extLst>
      <p:ext uri="{BB962C8B-B14F-4D97-AF65-F5344CB8AC3E}">
        <p14:creationId xmlns:p14="http://schemas.microsoft.com/office/powerpoint/2010/main" val="7970574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rie aandachtgebieden">
    <p:spTree>
      <p:nvGrpSpPr>
        <p:cNvPr id="1" name=""/>
        <p:cNvGrpSpPr/>
        <p:nvPr/>
      </p:nvGrpSpPr>
      <p:grpSpPr>
        <a:xfrm>
          <a:off x="0" y="0"/>
          <a:ext cx="0" cy="0"/>
          <a:chOff x="0" y="0"/>
          <a:chExt cx="0" cy="0"/>
        </a:xfrm>
      </p:grpSpPr>
      <p:sp>
        <p:nvSpPr>
          <p:cNvPr id="24" name="Afgeronde rechthoek 23">
            <a:extLst>
              <a:ext uri="{FF2B5EF4-FFF2-40B4-BE49-F238E27FC236}">
                <a16:creationId xmlns:a16="http://schemas.microsoft.com/office/drawing/2014/main" id="{BE2E9B8E-9A16-3F58-72CC-9807592D0111}"/>
              </a:ext>
            </a:extLst>
          </p:cNvPr>
          <p:cNvSpPr/>
          <p:nvPr userDrawn="1"/>
        </p:nvSpPr>
        <p:spPr>
          <a:xfrm>
            <a:off x="126380" y="126000"/>
            <a:ext cx="8892000" cy="4892400"/>
          </a:xfrm>
          <a:prstGeom prst="roundRect">
            <a:avLst>
              <a:gd name="adj" fmla="val 71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 name="Date Placeholder 3"/>
          <p:cNvSpPr>
            <a:spLocks noGrp="1"/>
          </p:cNvSpPr>
          <p:nvPr>
            <p:ph type="dt" sz="half" idx="10"/>
          </p:nvPr>
        </p:nvSpPr>
        <p:spPr/>
        <p:txBody>
          <a:bodyPr/>
          <a:lstStyle>
            <a:lvl1pPr>
              <a:defRPr>
                <a:solidFill>
                  <a:schemeClr val="bg1"/>
                </a:solidFill>
              </a:defRPr>
            </a:lvl1pPr>
          </a:lstStyle>
          <a:p>
            <a:r>
              <a:rPr lang="nl-NL" dirty="0"/>
              <a:t>Teamfit is een werkwijze van JOGG</a:t>
            </a:r>
          </a:p>
          <a:p>
            <a:endParaRPr lang="nl-NL"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nl-NL"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14F1411D-0280-154F-AEAC-4C20B7AA46B2}" type="slidenum">
              <a:rPr lang="nl-NL" smtClean="0"/>
              <a:pPr/>
              <a:t>‹nr.›</a:t>
            </a:fld>
            <a:endParaRPr lang="nl-NL"/>
          </a:p>
        </p:txBody>
      </p:sp>
      <p:sp>
        <p:nvSpPr>
          <p:cNvPr id="8" name="Text Placeholder 3">
            <a:extLst>
              <a:ext uri="{FF2B5EF4-FFF2-40B4-BE49-F238E27FC236}">
                <a16:creationId xmlns:a16="http://schemas.microsoft.com/office/drawing/2014/main" id="{304A9645-D862-9DA1-84BC-A8F761D19FD8}"/>
              </a:ext>
            </a:extLst>
          </p:cNvPr>
          <p:cNvSpPr>
            <a:spLocks noGrp="1"/>
          </p:cNvSpPr>
          <p:nvPr>
            <p:ph type="body" sz="half" idx="14" hasCustomPrompt="1"/>
          </p:nvPr>
        </p:nvSpPr>
        <p:spPr>
          <a:xfrm>
            <a:off x="792000" y="1224788"/>
            <a:ext cx="1944000" cy="288000"/>
          </a:xfrm>
        </p:spPr>
        <p:txBody>
          <a:bodyPr/>
          <a:lstStyle>
            <a:lvl1pPr marL="0" indent="0" algn="ctr">
              <a:lnSpc>
                <a:spcPct val="100000"/>
              </a:lnSpc>
              <a:buNone/>
              <a:defRPr sz="1500">
                <a:solidFill>
                  <a:schemeClr val="bg1"/>
                </a:solidFill>
                <a:latin typeface="+mj-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Omschrijving</a:t>
            </a:r>
          </a:p>
        </p:txBody>
      </p:sp>
      <p:sp>
        <p:nvSpPr>
          <p:cNvPr id="10" name="Picture Placeholder 2">
            <a:extLst>
              <a:ext uri="{FF2B5EF4-FFF2-40B4-BE49-F238E27FC236}">
                <a16:creationId xmlns:a16="http://schemas.microsoft.com/office/drawing/2014/main" id="{7BD4D455-DD55-6EB3-05A8-2E8BF2629645}"/>
              </a:ext>
            </a:extLst>
          </p:cNvPr>
          <p:cNvSpPr>
            <a:spLocks noGrp="1" noChangeAspect="1"/>
          </p:cNvSpPr>
          <p:nvPr>
            <p:ph type="pic" idx="13"/>
          </p:nvPr>
        </p:nvSpPr>
        <p:spPr>
          <a:xfrm>
            <a:off x="792000" y="1602000"/>
            <a:ext cx="1944000" cy="1944000"/>
          </a:xfrm>
          <a:prstGeom prst="roundRect">
            <a:avLst>
              <a:gd name="adj" fmla="val 3423"/>
            </a:avLst>
          </a:prstGeom>
          <a:solidFill>
            <a:schemeClr val="bg1"/>
          </a:solidFill>
          <a:ln w="12700">
            <a:solidFill>
              <a:schemeClr val="bg1"/>
            </a:solidFill>
          </a:ln>
        </p:spPr>
        <p:txBody>
          <a:bodyPr lIns="0" tIns="36000" rIns="0" anchor="t"/>
          <a:lstStyle>
            <a:lvl1pPr marL="0" indent="0" algn="ctr">
              <a:lnSpc>
                <a:spcPct val="100000"/>
              </a:lnSpc>
              <a:spcBef>
                <a:spcPts val="0"/>
              </a:spcBef>
              <a:buNone/>
              <a:defRPr sz="10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als u een afbeelding wilt toevoegen</a:t>
            </a:r>
            <a:endParaRPr lang="en-US" dirty="0"/>
          </a:p>
        </p:txBody>
      </p:sp>
      <p:sp>
        <p:nvSpPr>
          <p:cNvPr id="13" name="Text Placeholder 3">
            <a:extLst>
              <a:ext uri="{FF2B5EF4-FFF2-40B4-BE49-F238E27FC236}">
                <a16:creationId xmlns:a16="http://schemas.microsoft.com/office/drawing/2014/main" id="{C8248AD1-B641-A4CA-65D8-6312803DCD9B}"/>
              </a:ext>
            </a:extLst>
          </p:cNvPr>
          <p:cNvSpPr>
            <a:spLocks noGrp="1"/>
          </p:cNvSpPr>
          <p:nvPr>
            <p:ph type="body" sz="half" idx="15" hasCustomPrompt="1"/>
          </p:nvPr>
        </p:nvSpPr>
        <p:spPr>
          <a:xfrm>
            <a:off x="3600000" y="1224788"/>
            <a:ext cx="1944000" cy="288000"/>
          </a:xfrm>
        </p:spPr>
        <p:txBody>
          <a:bodyPr/>
          <a:lstStyle>
            <a:lvl1pPr marL="0" indent="0" algn="ctr">
              <a:lnSpc>
                <a:spcPct val="100000"/>
              </a:lnSpc>
              <a:buNone/>
              <a:defRPr sz="1500">
                <a:solidFill>
                  <a:schemeClr val="bg1"/>
                </a:solidFill>
                <a:latin typeface="+mj-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Omschrijving</a:t>
            </a:r>
          </a:p>
        </p:txBody>
      </p:sp>
      <p:sp>
        <p:nvSpPr>
          <p:cNvPr id="17" name="Text Placeholder 3">
            <a:extLst>
              <a:ext uri="{FF2B5EF4-FFF2-40B4-BE49-F238E27FC236}">
                <a16:creationId xmlns:a16="http://schemas.microsoft.com/office/drawing/2014/main" id="{0C6DBBD7-CCD1-99F4-7D72-A60404F3176E}"/>
              </a:ext>
            </a:extLst>
          </p:cNvPr>
          <p:cNvSpPr>
            <a:spLocks noGrp="1"/>
          </p:cNvSpPr>
          <p:nvPr>
            <p:ph type="body" sz="half" idx="16" hasCustomPrompt="1"/>
          </p:nvPr>
        </p:nvSpPr>
        <p:spPr>
          <a:xfrm>
            <a:off x="792000" y="3708000"/>
            <a:ext cx="1944000" cy="720000"/>
          </a:xfrm>
        </p:spPr>
        <p:txBody>
          <a:bodyPr anchor="t" anchorCtr="0"/>
          <a:lstStyle>
            <a:lvl1pPr marL="0" indent="0" algn="ctr">
              <a:lnSpc>
                <a:spcPct val="100000"/>
              </a:lnSpc>
              <a:buNone/>
              <a:defRPr sz="1100">
                <a:solidFill>
                  <a:schemeClr val="bg1"/>
                </a:solidFill>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 om de tekststijl van het model te bewerken</a:t>
            </a:r>
          </a:p>
        </p:txBody>
      </p:sp>
      <p:sp>
        <p:nvSpPr>
          <p:cNvPr id="18" name="Text Placeholder 3">
            <a:extLst>
              <a:ext uri="{FF2B5EF4-FFF2-40B4-BE49-F238E27FC236}">
                <a16:creationId xmlns:a16="http://schemas.microsoft.com/office/drawing/2014/main" id="{3BCCAB42-9479-83E8-62B9-06A6E9D68C59}"/>
              </a:ext>
            </a:extLst>
          </p:cNvPr>
          <p:cNvSpPr>
            <a:spLocks noGrp="1"/>
          </p:cNvSpPr>
          <p:nvPr>
            <p:ph type="body" sz="half" idx="17" hasCustomPrompt="1"/>
          </p:nvPr>
        </p:nvSpPr>
        <p:spPr>
          <a:xfrm>
            <a:off x="6408000" y="1224788"/>
            <a:ext cx="1944000" cy="288000"/>
          </a:xfrm>
        </p:spPr>
        <p:txBody>
          <a:bodyPr/>
          <a:lstStyle>
            <a:lvl1pPr marL="0" indent="0" algn="ctr">
              <a:lnSpc>
                <a:spcPct val="100000"/>
              </a:lnSpc>
              <a:buNone/>
              <a:defRPr sz="1500">
                <a:solidFill>
                  <a:schemeClr val="bg1"/>
                </a:solidFill>
                <a:latin typeface="+mj-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Omschrijving</a:t>
            </a:r>
          </a:p>
        </p:txBody>
      </p:sp>
      <p:sp>
        <p:nvSpPr>
          <p:cNvPr id="19" name="Picture Placeholder 2">
            <a:extLst>
              <a:ext uri="{FF2B5EF4-FFF2-40B4-BE49-F238E27FC236}">
                <a16:creationId xmlns:a16="http://schemas.microsoft.com/office/drawing/2014/main" id="{81168FD1-3938-01D4-6502-7921592EA244}"/>
              </a:ext>
            </a:extLst>
          </p:cNvPr>
          <p:cNvSpPr>
            <a:spLocks noGrp="1" noChangeAspect="1"/>
          </p:cNvSpPr>
          <p:nvPr>
            <p:ph type="pic" idx="18"/>
          </p:nvPr>
        </p:nvSpPr>
        <p:spPr>
          <a:xfrm>
            <a:off x="6408000" y="1602000"/>
            <a:ext cx="1944000" cy="1944000"/>
          </a:xfrm>
          <a:prstGeom prst="roundRect">
            <a:avLst>
              <a:gd name="adj" fmla="val 3423"/>
            </a:avLst>
          </a:prstGeom>
          <a:solidFill>
            <a:schemeClr val="bg1"/>
          </a:solidFill>
          <a:ln w="12700">
            <a:solidFill>
              <a:schemeClr val="bg1"/>
            </a:solidFill>
          </a:ln>
        </p:spPr>
        <p:txBody>
          <a:bodyPr lIns="0" tIns="36000" rIns="0" anchor="t"/>
          <a:lstStyle>
            <a:lvl1pPr marL="0" indent="0" algn="ctr">
              <a:lnSpc>
                <a:spcPct val="100000"/>
              </a:lnSpc>
              <a:spcBef>
                <a:spcPts val="0"/>
              </a:spcBef>
              <a:buNone/>
              <a:defRPr sz="10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als u een afbeelding wilt toevoegen</a:t>
            </a:r>
            <a:endParaRPr lang="en-US" dirty="0"/>
          </a:p>
        </p:txBody>
      </p:sp>
      <p:sp>
        <p:nvSpPr>
          <p:cNvPr id="20" name="Text Placeholder 3">
            <a:extLst>
              <a:ext uri="{FF2B5EF4-FFF2-40B4-BE49-F238E27FC236}">
                <a16:creationId xmlns:a16="http://schemas.microsoft.com/office/drawing/2014/main" id="{2D9F9059-441E-7714-EC6E-CF4AA2059193}"/>
              </a:ext>
            </a:extLst>
          </p:cNvPr>
          <p:cNvSpPr>
            <a:spLocks noGrp="1"/>
          </p:cNvSpPr>
          <p:nvPr>
            <p:ph type="body" sz="half" idx="19" hasCustomPrompt="1"/>
          </p:nvPr>
        </p:nvSpPr>
        <p:spPr>
          <a:xfrm>
            <a:off x="6408000" y="3708000"/>
            <a:ext cx="1944000" cy="720000"/>
          </a:xfrm>
        </p:spPr>
        <p:txBody>
          <a:bodyPr anchor="t" anchorCtr="0"/>
          <a:lstStyle>
            <a:lvl1pPr marL="0" indent="0" algn="ctr">
              <a:lnSpc>
                <a:spcPct val="100000"/>
              </a:lnSpc>
              <a:buNone/>
              <a:defRPr sz="1100">
                <a:solidFill>
                  <a:schemeClr val="bg1"/>
                </a:solidFill>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 om de tekststijl van het model te bewerken</a:t>
            </a:r>
          </a:p>
        </p:txBody>
      </p:sp>
      <p:sp>
        <p:nvSpPr>
          <p:cNvPr id="22" name="Picture Placeholder 2">
            <a:extLst>
              <a:ext uri="{FF2B5EF4-FFF2-40B4-BE49-F238E27FC236}">
                <a16:creationId xmlns:a16="http://schemas.microsoft.com/office/drawing/2014/main" id="{C7AF5C96-919C-247A-1BCD-5AB69B8279EF}"/>
              </a:ext>
            </a:extLst>
          </p:cNvPr>
          <p:cNvSpPr>
            <a:spLocks noGrp="1" noChangeAspect="1"/>
          </p:cNvSpPr>
          <p:nvPr>
            <p:ph type="pic" idx="21"/>
          </p:nvPr>
        </p:nvSpPr>
        <p:spPr>
          <a:xfrm>
            <a:off x="3600000" y="1602000"/>
            <a:ext cx="1944000" cy="1944000"/>
          </a:xfrm>
          <a:prstGeom prst="roundRect">
            <a:avLst>
              <a:gd name="adj" fmla="val 3423"/>
            </a:avLst>
          </a:prstGeom>
          <a:solidFill>
            <a:schemeClr val="bg1"/>
          </a:solidFill>
          <a:ln w="12700">
            <a:solidFill>
              <a:schemeClr val="bg1"/>
            </a:solidFill>
          </a:ln>
        </p:spPr>
        <p:txBody>
          <a:bodyPr lIns="0" tIns="36000" rIns="0" anchor="t"/>
          <a:lstStyle>
            <a:lvl1pPr marL="0" indent="0" algn="ctr">
              <a:lnSpc>
                <a:spcPct val="100000"/>
              </a:lnSpc>
              <a:spcBef>
                <a:spcPts val="0"/>
              </a:spcBef>
              <a:buNone/>
              <a:defRPr sz="10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als u een afbeelding wilt toevoegen</a:t>
            </a:r>
            <a:endParaRPr lang="en-US" dirty="0"/>
          </a:p>
        </p:txBody>
      </p:sp>
      <p:sp>
        <p:nvSpPr>
          <p:cNvPr id="23" name="Text Placeholder 3">
            <a:extLst>
              <a:ext uri="{FF2B5EF4-FFF2-40B4-BE49-F238E27FC236}">
                <a16:creationId xmlns:a16="http://schemas.microsoft.com/office/drawing/2014/main" id="{D0D061B3-DB1C-9FB3-B9BA-FAC3211ADF56}"/>
              </a:ext>
            </a:extLst>
          </p:cNvPr>
          <p:cNvSpPr>
            <a:spLocks noGrp="1"/>
          </p:cNvSpPr>
          <p:nvPr>
            <p:ph type="body" sz="half" idx="22" hasCustomPrompt="1"/>
          </p:nvPr>
        </p:nvSpPr>
        <p:spPr>
          <a:xfrm>
            <a:off x="3600000" y="3708000"/>
            <a:ext cx="1944000" cy="720000"/>
          </a:xfrm>
        </p:spPr>
        <p:txBody>
          <a:bodyPr anchor="t" anchorCtr="0"/>
          <a:lstStyle>
            <a:lvl1pPr marL="0" indent="0" algn="ctr">
              <a:lnSpc>
                <a:spcPct val="100000"/>
              </a:lnSpc>
              <a:buNone/>
              <a:defRPr sz="1100">
                <a:solidFill>
                  <a:schemeClr val="bg1"/>
                </a:solidFill>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 om de tekststijl van het model te bewerken</a:t>
            </a:r>
          </a:p>
        </p:txBody>
      </p:sp>
    </p:spTree>
    <p:extLst>
      <p:ext uri="{BB962C8B-B14F-4D97-AF65-F5344CB8AC3E}">
        <p14:creationId xmlns:p14="http://schemas.microsoft.com/office/powerpoint/2010/main" val="31074024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p twee afbeeldingen">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47EE8662-E754-134F-99ED-351DDE5AC6DD}"/>
              </a:ext>
            </a:extLst>
          </p:cNvPr>
          <p:cNvSpPr>
            <a:spLocks noGrp="1"/>
          </p:cNvSpPr>
          <p:nvPr>
            <p:ph type="pic" idx="14" hasCustomPrompt="1"/>
          </p:nvPr>
        </p:nvSpPr>
        <p:spPr>
          <a:xfrm>
            <a:off x="4644000" y="125550"/>
            <a:ext cx="4374000" cy="2383200"/>
          </a:xfrm>
          <a:prstGeom prst="roundRect">
            <a:avLst>
              <a:gd name="adj" fmla="val 2080"/>
            </a:avLst>
          </a:prstGeom>
          <a:solidFill>
            <a:schemeClr val="bg1">
              <a:lumMod val="85000"/>
            </a:schemeClr>
          </a:solidFill>
        </p:spPr>
        <p:txBody>
          <a:bodyPr lIns="360000" tIns="360000" rIns="360000" anchor="t"/>
          <a:lstStyle>
            <a:lvl1pPr marL="0" indent="0" algn="ctr">
              <a:lnSpc>
                <a:spcPct val="100000"/>
              </a:lnSpc>
              <a:spcBef>
                <a:spcPts val="0"/>
              </a:spcBef>
              <a:buNone/>
              <a:defRPr sz="16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Sleep de afbeelding naar de tijdelijke aanduiding of klik op het pictogram als u een afbeelding wilt toevoegen</a:t>
            </a:r>
            <a:endParaRPr lang="en-US" dirty="0"/>
          </a:p>
        </p:txBody>
      </p:sp>
      <p:sp>
        <p:nvSpPr>
          <p:cNvPr id="16" name="Picture Placeholder 2">
            <a:extLst>
              <a:ext uri="{FF2B5EF4-FFF2-40B4-BE49-F238E27FC236}">
                <a16:creationId xmlns:a16="http://schemas.microsoft.com/office/drawing/2014/main" id="{746F08AD-8F21-BFFE-8B54-3407B9310A0F}"/>
              </a:ext>
            </a:extLst>
          </p:cNvPr>
          <p:cNvSpPr>
            <a:spLocks noGrp="1"/>
          </p:cNvSpPr>
          <p:nvPr>
            <p:ph type="pic" idx="23" hasCustomPrompt="1"/>
          </p:nvPr>
        </p:nvSpPr>
        <p:spPr>
          <a:xfrm>
            <a:off x="4644000" y="2634751"/>
            <a:ext cx="4374000" cy="2383200"/>
          </a:xfrm>
          <a:prstGeom prst="roundRect">
            <a:avLst>
              <a:gd name="adj" fmla="val 2080"/>
            </a:avLst>
          </a:prstGeom>
          <a:solidFill>
            <a:schemeClr val="bg1">
              <a:lumMod val="85000"/>
            </a:schemeClr>
          </a:solidFill>
        </p:spPr>
        <p:txBody>
          <a:bodyPr lIns="360000" tIns="360000" rIns="360000" anchor="t"/>
          <a:lstStyle>
            <a:lvl1pPr marL="0" indent="0" algn="ctr">
              <a:lnSpc>
                <a:spcPct val="100000"/>
              </a:lnSpc>
              <a:spcBef>
                <a:spcPts val="0"/>
              </a:spcBef>
              <a:buNone/>
              <a:defRPr sz="16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Sleep de afbeelding naar de tijdelijke aanduiding of klik op het pictogram als u een afbeelding wilt toevoegen</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r>
              <a:rPr lang="nl-NL" dirty="0"/>
              <a:t>Teamfit is een werkwijze van JOGG</a:t>
            </a:r>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nl-NL"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14F1411D-0280-154F-AEAC-4C20B7AA46B2}" type="slidenum">
              <a:rPr lang="nl-NL" smtClean="0"/>
              <a:pPr/>
              <a:t>‹nr.›</a:t>
            </a:fld>
            <a:endParaRPr lang="nl-NL"/>
          </a:p>
        </p:txBody>
      </p:sp>
      <p:sp>
        <p:nvSpPr>
          <p:cNvPr id="13" name="Text Placeholder 3">
            <a:extLst>
              <a:ext uri="{FF2B5EF4-FFF2-40B4-BE49-F238E27FC236}">
                <a16:creationId xmlns:a16="http://schemas.microsoft.com/office/drawing/2014/main" id="{703A9C93-598E-2658-04B4-0F52CA572C68}"/>
              </a:ext>
            </a:extLst>
          </p:cNvPr>
          <p:cNvSpPr>
            <a:spLocks noGrp="1"/>
          </p:cNvSpPr>
          <p:nvPr>
            <p:ph type="body" sz="half" idx="15" hasCustomPrompt="1"/>
          </p:nvPr>
        </p:nvSpPr>
        <p:spPr>
          <a:xfrm>
            <a:off x="792000" y="2669659"/>
            <a:ext cx="3456000" cy="864000"/>
          </a:xfrm>
        </p:spPr>
        <p:txBody>
          <a:bodyPr anchor="t" anchorCtr="0"/>
          <a:lstStyle>
            <a:lvl1pPr marL="0" indent="0">
              <a:lnSpc>
                <a:spcPct val="100000"/>
              </a:lnSpc>
              <a:buNone/>
              <a:defRPr sz="1700">
                <a:solidFill>
                  <a:schemeClr val="accent6"/>
                </a:solidFill>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 om de tekststijl van het model te bewerken</a:t>
            </a:r>
          </a:p>
        </p:txBody>
      </p:sp>
      <p:sp>
        <p:nvSpPr>
          <p:cNvPr id="7" name="Graphic 2">
            <a:extLst>
              <a:ext uri="{FF2B5EF4-FFF2-40B4-BE49-F238E27FC236}">
                <a16:creationId xmlns:a16="http://schemas.microsoft.com/office/drawing/2014/main" id="{0DA6EAC7-4143-3752-D2EE-52AD756E4678}"/>
              </a:ext>
            </a:extLst>
          </p:cNvPr>
          <p:cNvSpPr/>
          <p:nvPr/>
        </p:nvSpPr>
        <p:spPr>
          <a:xfrm>
            <a:off x="792000" y="684000"/>
            <a:ext cx="788754" cy="531219"/>
          </a:xfrm>
          <a:custGeom>
            <a:avLst/>
            <a:gdLst>
              <a:gd name="connsiteX0" fmla="*/ 730328 w 788754"/>
              <a:gd name="connsiteY0" fmla="*/ 0 h 531219"/>
              <a:gd name="connsiteX1" fmla="*/ 788754 w 788754"/>
              <a:gd name="connsiteY1" fmla="*/ 57951 h 531219"/>
              <a:gd name="connsiteX2" fmla="*/ 788754 w 788754"/>
              <a:gd name="connsiteY2" fmla="*/ 473268 h 531219"/>
              <a:gd name="connsiteX3" fmla="*/ 730328 w 788754"/>
              <a:gd name="connsiteY3" fmla="*/ 531220 h 531219"/>
              <a:gd name="connsiteX4" fmla="*/ 58426 w 788754"/>
              <a:gd name="connsiteY4" fmla="*/ 531220 h 531219"/>
              <a:gd name="connsiteX5" fmla="*/ 0 w 788754"/>
              <a:gd name="connsiteY5" fmla="*/ 473268 h 531219"/>
              <a:gd name="connsiteX6" fmla="*/ 0 w 788754"/>
              <a:gd name="connsiteY6" fmla="*/ 57951 h 531219"/>
              <a:gd name="connsiteX7" fmla="*/ 58426 w 788754"/>
              <a:gd name="connsiteY7" fmla="*/ 0 h 531219"/>
              <a:gd name="connsiteX8" fmla="*/ 327836 w 788754"/>
              <a:gd name="connsiteY8" fmla="*/ 175013 h 531219"/>
              <a:gd name="connsiteX9" fmla="*/ 327836 w 788754"/>
              <a:gd name="connsiteY9" fmla="*/ 140886 h 531219"/>
              <a:gd name="connsiteX10" fmla="*/ 324319 w 788754"/>
              <a:gd name="connsiteY10" fmla="*/ 135992 h 531219"/>
              <a:gd name="connsiteX11" fmla="*/ 322902 w 788754"/>
              <a:gd name="connsiteY11" fmla="*/ 135992 h 531219"/>
              <a:gd name="connsiteX12" fmla="*/ 118930 w 788754"/>
              <a:gd name="connsiteY12" fmla="*/ 135992 h 531219"/>
              <a:gd name="connsiteX13" fmla="*/ 113996 w 788754"/>
              <a:gd name="connsiteY13" fmla="*/ 139786 h 531219"/>
              <a:gd name="connsiteX14" fmla="*/ 113996 w 788754"/>
              <a:gd name="connsiteY14" fmla="*/ 140886 h 531219"/>
              <a:gd name="connsiteX15" fmla="*/ 113996 w 788754"/>
              <a:gd name="connsiteY15" fmla="*/ 175013 h 531219"/>
              <a:gd name="connsiteX16" fmla="*/ 117821 w 788754"/>
              <a:gd name="connsiteY16" fmla="*/ 179906 h 531219"/>
              <a:gd name="connsiteX17" fmla="*/ 118930 w 788754"/>
              <a:gd name="connsiteY17" fmla="*/ 179906 h 531219"/>
              <a:gd name="connsiteX18" fmla="*/ 195923 w 788754"/>
              <a:gd name="connsiteY18" fmla="*/ 179906 h 531219"/>
              <a:gd name="connsiteX19" fmla="*/ 195923 w 788754"/>
              <a:gd name="connsiteY19" fmla="*/ 407977 h 531219"/>
              <a:gd name="connsiteX20" fmla="*/ 199594 w 788754"/>
              <a:gd name="connsiteY20" fmla="*/ 412758 h 531219"/>
              <a:gd name="connsiteX21" fmla="*/ 200856 w 788754"/>
              <a:gd name="connsiteY21" fmla="*/ 412741 h 531219"/>
              <a:gd name="connsiteX22" fmla="*/ 240586 w 788754"/>
              <a:gd name="connsiteY22" fmla="*/ 412741 h 531219"/>
              <a:gd name="connsiteX23" fmla="*/ 245503 w 788754"/>
              <a:gd name="connsiteY23" fmla="*/ 409229 h 531219"/>
              <a:gd name="connsiteX24" fmla="*/ 245520 w 788754"/>
              <a:gd name="connsiteY24" fmla="*/ 407977 h 531219"/>
              <a:gd name="connsiteX25" fmla="*/ 245520 w 788754"/>
              <a:gd name="connsiteY25" fmla="*/ 180293 h 531219"/>
              <a:gd name="connsiteX26" fmla="*/ 322513 w 788754"/>
              <a:gd name="connsiteY26" fmla="*/ 180293 h 531219"/>
              <a:gd name="connsiteX27" fmla="*/ 327519 w 788754"/>
              <a:gd name="connsiteY27" fmla="*/ 176907 h 531219"/>
              <a:gd name="connsiteX28" fmla="*/ 327447 w 788754"/>
              <a:gd name="connsiteY28" fmla="*/ 175013 h 531219"/>
              <a:gd name="connsiteX29" fmla="*/ 406906 w 788754"/>
              <a:gd name="connsiteY29" fmla="*/ 407977 h 531219"/>
              <a:gd name="connsiteX30" fmla="*/ 406906 w 788754"/>
              <a:gd name="connsiteY30" fmla="*/ 140886 h 531219"/>
              <a:gd name="connsiteX31" fmla="*/ 403389 w 788754"/>
              <a:gd name="connsiteY31" fmla="*/ 135992 h 531219"/>
              <a:gd name="connsiteX32" fmla="*/ 401972 w 788754"/>
              <a:gd name="connsiteY32" fmla="*/ 135992 h 531219"/>
              <a:gd name="connsiteX33" fmla="*/ 361853 w 788754"/>
              <a:gd name="connsiteY33" fmla="*/ 135992 h 531219"/>
              <a:gd name="connsiteX34" fmla="*/ 356919 w 788754"/>
              <a:gd name="connsiteY34" fmla="*/ 139786 h 531219"/>
              <a:gd name="connsiteX35" fmla="*/ 356919 w 788754"/>
              <a:gd name="connsiteY35" fmla="*/ 140886 h 531219"/>
              <a:gd name="connsiteX36" fmla="*/ 356919 w 788754"/>
              <a:gd name="connsiteY36" fmla="*/ 407977 h 531219"/>
              <a:gd name="connsiteX37" fmla="*/ 360590 w 788754"/>
              <a:gd name="connsiteY37" fmla="*/ 412758 h 531219"/>
              <a:gd name="connsiteX38" fmla="*/ 361853 w 788754"/>
              <a:gd name="connsiteY38" fmla="*/ 412741 h 531219"/>
              <a:gd name="connsiteX39" fmla="*/ 401583 w 788754"/>
              <a:gd name="connsiteY39" fmla="*/ 412741 h 531219"/>
              <a:gd name="connsiteX40" fmla="*/ 406517 w 788754"/>
              <a:gd name="connsiteY40" fmla="*/ 407977 h 531219"/>
              <a:gd name="connsiteX41" fmla="*/ 690079 w 788754"/>
              <a:gd name="connsiteY41" fmla="*/ 230775 h 531219"/>
              <a:gd name="connsiteX42" fmla="*/ 662164 w 788754"/>
              <a:gd name="connsiteY42" fmla="*/ 162907 h 531219"/>
              <a:gd name="connsiteX43" fmla="*/ 594130 w 788754"/>
              <a:gd name="connsiteY43" fmla="*/ 135992 h 531219"/>
              <a:gd name="connsiteX44" fmla="*/ 476239 w 788754"/>
              <a:gd name="connsiteY44" fmla="*/ 135992 h 531219"/>
              <a:gd name="connsiteX45" fmla="*/ 471305 w 788754"/>
              <a:gd name="connsiteY45" fmla="*/ 139481 h 531219"/>
              <a:gd name="connsiteX46" fmla="*/ 471305 w 788754"/>
              <a:gd name="connsiteY46" fmla="*/ 140886 h 531219"/>
              <a:gd name="connsiteX47" fmla="*/ 471305 w 788754"/>
              <a:gd name="connsiteY47" fmla="*/ 407977 h 531219"/>
              <a:gd name="connsiteX48" fmla="*/ 476239 w 788754"/>
              <a:gd name="connsiteY48" fmla="*/ 412741 h 531219"/>
              <a:gd name="connsiteX49" fmla="*/ 515969 w 788754"/>
              <a:gd name="connsiteY49" fmla="*/ 412741 h 531219"/>
              <a:gd name="connsiteX50" fmla="*/ 520886 w 788754"/>
              <a:gd name="connsiteY50" fmla="*/ 409229 h 531219"/>
              <a:gd name="connsiteX51" fmla="*/ 520902 w 788754"/>
              <a:gd name="connsiteY51" fmla="*/ 407977 h 531219"/>
              <a:gd name="connsiteX52" fmla="*/ 520902 w 788754"/>
              <a:gd name="connsiteY52" fmla="*/ 325428 h 531219"/>
              <a:gd name="connsiteX53" fmla="*/ 594260 w 788754"/>
              <a:gd name="connsiteY53" fmla="*/ 325428 h 531219"/>
              <a:gd name="connsiteX54" fmla="*/ 662164 w 788754"/>
              <a:gd name="connsiteY54" fmla="*/ 298642 h 531219"/>
              <a:gd name="connsiteX55" fmla="*/ 690079 w 788754"/>
              <a:gd name="connsiteY55" fmla="*/ 230775 h 531219"/>
              <a:gd name="connsiteX56" fmla="*/ 639313 w 788754"/>
              <a:gd name="connsiteY56" fmla="*/ 230775 h 531219"/>
              <a:gd name="connsiteX57" fmla="*/ 622434 w 788754"/>
              <a:gd name="connsiteY57" fmla="*/ 269409 h 531219"/>
              <a:gd name="connsiteX58" fmla="*/ 583483 w 788754"/>
              <a:gd name="connsiteY58" fmla="*/ 282287 h 531219"/>
              <a:gd name="connsiteX59" fmla="*/ 520902 w 788754"/>
              <a:gd name="connsiteY59" fmla="*/ 282287 h 531219"/>
              <a:gd name="connsiteX60" fmla="*/ 520902 w 788754"/>
              <a:gd name="connsiteY60" fmla="*/ 179262 h 531219"/>
              <a:gd name="connsiteX61" fmla="*/ 584262 w 788754"/>
              <a:gd name="connsiteY61" fmla="*/ 179262 h 531219"/>
              <a:gd name="connsiteX62" fmla="*/ 623213 w 788754"/>
              <a:gd name="connsiteY62" fmla="*/ 192140 h 531219"/>
              <a:gd name="connsiteX63" fmla="*/ 639313 w 788754"/>
              <a:gd name="connsiteY63" fmla="*/ 230775 h 53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788754" h="531219">
                <a:moveTo>
                  <a:pt x="730328" y="0"/>
                </a:moveTo>
                <a:cubicBezTo>
                  <a:pt x="762596" y="0"/>
                  <a:pt x="788754" y="25946"/>
                  <a:pt x="788754" y="57951"/>
                </a:cubicBezTo>
                <a:lnTo>
                  <a:pt x="788754" y="473268"/>
                </a:lnTo>
                <a:cubicBezTo>
                  <a:pt x="788754" y="505274"/>
                  <a:pt x="762596" y="531220"/>
                  <a:pt x="730328" y="531220"/>
                </a:cubicBezTo>
                <a:lnTo>
                  <a:pt x="58426" y="531220"/>
                </a:lnTo>
                <a:cubicBezTo>
                  <a:pt x="26158" y="531220"/>
                  <a:pt x="0" y="505274"/>
                  <a:pt x="0" y="473268"/>
                </a:cubicBezTo>
                <a:lnTo>
                  <a:pt x="0" y="57951"/>
                </a:lnTo>
                <a:cubicBezTo>
                  <a:pt x="0" y="25946"/>
                  <a:pt x="26158" y="0"/>
                  <a:pt x="58426" y="0"/>
                </a:cubicBezTo>
                <a:close/>
                <a:moveTo>
                  <a:pt x="327836" y="175013"/>
                </a:moveTo>
                <a:lnTo>
                  <a:pt x="327836" y="140886"/>
                </a:lnTo>
                <a:cubicBezTo>
                  <a:pt x="328227" y="138571"/>
                  <a:pt x="326652" y="136380"/>
                  <a:pt x="324319" y="135992"/>
                </a:cubicBezTo>
                <a:cubicBezTo>
                  <a:pt x="323850" y="135914"/>
                  <a:pt x="323371" y="135914"/>
                  <a:pt x="322902" y="135992"/>
                </a:cubicBezTo>
                <a:lnTo>
                  <a:pt x="118930" y="135992"/>
                </a:lnTo>
                <a:cubicBezTo>
                  <a:pt x="116511" y="135689"/>
                  <a:pt x="114302" y="137387"/>
                  <a:pt x="113996" y="139786"/>
                </a:cubicBezTo>
                <a:cubicBezTo>
                  <a:pt x="113949" y="140151"/>
                  <a:pt x="113949" y="140521"/>
                  <a:pt x="113996" y="140886"/>
                </a:cubicBezTo>
                <a:lnTo>
                  <a:pt x="113996" y="175013"/>
                </a:lnTo>
                <a:cubicBezTo>
                  <a:pt x="113690" y="177412"/>
                  <a:pt x="115403" y="179603"/>
                  <a:pt x="117821" y="179906"/>
                </a:cubicBezTo>
                <a:cubicBezTo>
                  <a:pt x="118189" y="179953"/>
                  <a:pt x="118562" y="179953"/>
                  <a:pt x="118930" y="179906"/>
                </a:cubicBezTo>
                <a:lnTo>
                  <a:pt x="195923" y="179906"/>
                </a:lnTo>
                <a:lnTo>
                  <a:pt x="195923" y="407977"/>
                </a:lnTo>
                <a:cubicBezTo>
                  <a:pt x="195605" y="410302"/>
                  <a:pt x="197249" y="412443"/>
                  <a:pt x="199594" y="412758"/>
                </a:cubicBezTo>
                <a:cubicBezTo>
                  <a:pt x="200013" y="412815"/>
                  <a:pt x="200439" y="412809"/>
                  <a:pt x="200856" y="412741"/>
                </a:cubicBezTo>
                <a:lnTo>
                  <a:pt x="240586" y="412741"/>
                </a:lnTo>
                <a:cubicBezTo>
                  <a:pt x="242922" y="413118"/>
                  <a:pt x="245123" y="411546"/>
                  <a:pt x="245503" y="409229"/>
                </a:cubicBezTo>
                <a:cubicBezTo>
                  <a:pt x="245571" y="408815"/>
                  <a:pt x="245577" y="408393"/>
                  <a:pt x="245520" y="407977"/>
                </a:cubicBezTo>
                <a:lnTo>
                  <a:pt x="245520" y="180293"/>
                </a:lnTo>
                <a:lnTo>
                  <a:pt x="322513" y="180293"/>
                </a:lnTo>
                <a:cubicBezTo>
                  <a:pt x="324838" y="180729"/>
                  <a:pt x="327079" y="179213"/>
                  <a:pt x="327519" y="176907"/>
                </a:cubicBezTo>
                <a:cubicBezTo>
                  <a:pt x="327639" y="176278"/>
                  <a:pt x="327614" y="175631"/>
                  <a:pt x="327447" y="175013"/>
                </a:cubicBezTo>
                <a:close/>
                <a:moveTo>
                  <a:pt x="406906" y="407977"/>
                </a:moveTo>
                <a:lnTo>
                  <a:pt x="406906" y="140886"/>
                </a:lnTo>
                <a:cubicBezTo>
                  <a:pt x="407297" y="138571"/>
                  <a:pt x="405722" y="136380"/>
                  <a:pt x="403389" y="135992"/>
                </a:cubicBezTo>
                <a:cubicBezTo>
                  <a:pt x="402920" y="135914"/>
                  <a:pt x="402441" y="135914"/>
                  <a:pt x="401972" y="135992"/>
                </a:cubicBezTo>
                <a:lnTo>
                  <a:pt x="361853" y="135992"/>
                </a:lnTo>
                <a:cubicBezTo>
                  <a:pt x="359434" y="135689"/>
                  <a:pt x="357225" y="137387"/>
                  <a:pt x="356919" y="139786"/>
                </a:cubicBezTo>
                <a:cubicBezTo>
                  <a:pt x="356873" y="140151"/>
                  <a:pt x="356873" y="140521"/>
                  <a:pt x="356919" y="140886"/>
                </a:cubicBezTo>
                <a:lnTo>
                  <a:pt x="356919" y="407977"/>
                </a:lnTo>
                <a:cubicBezTo>
                  <a:pt x="356602" y="410302"/>
                  <a:pt x="358245" y="412443"/>
                  <a:pt x="360590" y="412758"/>
                </a:cubicBezTo>
                <a:cubicBezTo>
                  <a:pt x="361010" y="412815"/>
                  <a:pt x="361435" y="412809"/>
                  <a:pt x="361853" y="412741"/>
                </a:cubicBezTo>
                <a:lnTo>
                  <a:pt x="401583" y="412741"/>
                </a:lnTo>
                <a:cubicBezTo>
                  <a:pt x="404959" y="412741"/>
                  <a:pt x="406517" y="411196"/>
                  <a:pt x="406517" y="407977"/>
                </a:cubicBezTo>
                <a:close/>
                <a:moveTo>
                  <a:pt x="690079" y="230775"/>
                </a:moveTo>
                <a:cubicBezTo>
                  <a:pt x="690885" y="205252"/>
                  <a:pt x="680740" y="180587"/>
                  <a:pt x="662164" y="162907"/>
                </a:cubicBezTo>
                <a:cubicBezTo>
                  <a:pt x="644071" y="145206"/>
                  <a:pt x="619539" y="135500"/>
                  <a:pt x="594130" y="135992"/>
                </a:cubicBezTo>
                <a:lnTo>
                  <a:pt x="476239" y="135992"/>
                </a:lnTo>
                <a:cubicBezTo>
                  <a:pt x="473905" y="135604"/>
                  <a:pt x="471696" y="137166"/>
                  <a:pt x="471305" y="139481"/>
                </a:cubicBezTo>
                <a:cubicBezTo>
                  <a:pt x="471226" y="139946"/>
                  <a:pt x="471226" y="140421"/>
                  <a:pt x="471305" y="140886"/>
                </a:cubicBezTo>
                <a:lnTo>
                  <a:pt x="471305" y="407977"/>
                </a:lnTo>
                <a:cubicBezTo>
                  <a:pt x="471305" y="411196"/>
                  <a:pt x="472863" y="412741"/>
                  <a:pt x="476239" y="412741"/>
                </a:cubicBezTo>
                <a:lnTo>
                  <a:pt x="515969" y="412741"/>
                </a:lnTo>
                <a:cubicBezTo>
                  <a:pt x="518304" y="413118"/>
                  <a:pt x="520506" y="411546"/>
                  <a:pt x="520886" y="409229"/>
                </a:cubicBezTo>
                <a:cubicBezTo>
                  <a:pt x="520953" y="408815"/>
                  <a:pt x="520959" y="408393"/>
                  <a:pt x="520902" y="407977"/>
                </a:cubicBezTo>
                <a:lnTo>
                  <a:pt x="520902" y="325428"/>
                </a:lnTo>
                <a:lnTo>
                  <a:pt x="594260" y="325428"/>
                </a:lnTo>
                <a:cubicBezTo>
                  <a:pt x="619608" y="325934"/>
                  <a:pt x="644090" y="316277"/>
                  <a:pt x="662164" y="298642"/>
                </a:cubicBezTo>
                <a:cubicBezTo>
                  <a:pt x="680740" y="280962"/>
                  <a:pt x="690885" y="256298"/>
                  <a:pt x="690079" y="230775"/>
                </a:cubicBezTo>
                <a:close/>
                <a:moveTo>
                  <a:pt x="639313" y="230775"/>
                </a:moveTo>
                <a:cubicBezTo>
                  <a:pt x="640040" y="245554"/>
                  <a:pt x="633803" y="259829"/>
                  <a:pt x="622434" y="269409"/>
                </a:cubicBezTo>
                <a:cubicBezTo>
                  <a:pt x="611578" y="278464"/>
                  <a:pt x="597647" y="283070"/>
                  <a:pt x="583483" y="282287"/>
                </a:cubicBezTo>
                <a:lnTo>
                  <a:pt x="520902" y="282287"/>
                </a:lnTo>
                <a:lnTo>
                  <a:pt x="520902" y="179262"/>
                </a:lnTo>
                <a:lnTo>
                  <a:pt x="584262" y="179262"/>
                </a:lnTo>
                <a:cubicBezTo>
                  <a:pt x="598417" y="178544"/>
                  <a:pt x="612324" y="183142"/>
                  <a:pt x="623213" y="192140"/>
                </a:cubicBezTo>
                <a:cubicBezTo>
                  <a:pt x="634293" y="201871"/>
                  <a:pt x="640232" y="216124"/>
                  <a:pt x="639313" y="230775"/>
                </a:cubicBezTo>
                <a:close/>
              </a:path>
            </a:pathLst>
          </a:custGeom>
          <a:solidFill>
            <a:schemeClr val="accent6"/>
          </a:solidFill>
          <a:ln w="12960" cap="flat">
            <a:noFill/>
            <a:prstDash val="solid"/>
            <a:miter/>
          </a:ln>
        </p:spPr>
        <p:txBody>
          <a:bodyPr rtlCol="0" anchor="ctr"/>
          <a:lstStyle/>
          <a:p>
            <a:endParaRPr lang="nl-NL"/>
          </a:p>
        </p:txBody>
      </p:sp>
      <p:sp>
        <p:nvSpPr>
          <p:cNvPr id="14" name="Text Placeholder 3">
            <a:extLst>
              <a:ext uri="{FF2B5EF4-FFF2-40B4-BE49-F238E27FC236}">
                <a16:creationId xmlns:a16="http://schemas.microsoft.com/office/drawing/2014/main" id="{B489E561-582C-D706-14BD-51C89CFA679A}"/>
              </a:ext>
            </a:extLst>
          </p:cNvPr>
          <p:cNvSpPr>
            <a:spLocks noGrp="1"/>
          </p:cNvSpPr>
          <p:nvPr>
            <p:ph type="body" sz="half" idx="24" hasCustomPrompt="1"/>
          </p:nvPr>
        </p:nvSpPr>
        <p:spPr>
          <a:xfrm>
            <a:off x="792000" y="1800000"/>
            <a:ext cx="3456000" cy="792000"/>
          </a:xfrm>
        </p:spPr>
        <p:txBody>
          <a:bodyPr anchor="b" anchorCtr="0"/>
          <a:lstStyle>
            <a:lvl1pPr marL="0" indent="0">
              <a:lnSpc>
                <a:spcPct val="95000"/>
              </a:lnSpc>
              <a:buNone/>
              <a:defRPr sz="2800">
                <a:solidFill>
                  <a:schemeClr val="accent6"/>
                </a:solidFill>
                <a:latin typeface="+mj-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 om te bewerken</a:t>
            </a:r>
          </a:p>
        </p:txBody>
      </p:sp>
    </p:spTree>
    <p:extLst>
      <p:ext uri="{BB962C8B-B14F-4D97-AF65-F5344CB8AC3E}">
        <p14:creationId xmlns:p14="http://schemas.microsoft.com/office/powerpoint/2010/main" val="27080584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p een afbeelding">
    <p:spTree>
      <p:nvGrpSpPr>
        <p:cNvPr id="1" name=""/>
        <p:cNvGrpSpPr/>
        <p:nvPr/>
      </p:nvGrpSpPr>
      <p:grpSpPr>
        <a:xfrm>
          <a:off x="0" y="0"/>
          <a:ext cx="0" cy="0"/>
          <a:chOff x="0" y="0"/>
          <a:chExt cx="0" cy="0"/>
        </a:xfrm>
      </p:grpSpPr>
      <p:sp>
        <p:nvSpPr>
          <p:cNvPr id="12" name="Picture Placeholder 2">
            <a:extLst>
              <a:ext uri="{FF2B5EF4-FFF2-40B4-BE49-F238E27FC236}">
                <a16:creationId xmlns:a16="http://schemas.microsoft.com/office/drawing/2014/main" id="{87B0010C-B8BD-09DB-A7E9-80D104D2BB0D}"/>
              </a:ext>
            </a:extLst>
          </p:cNvPr>
          <p:cNvSpPr>
            <a:spLocks noGrp="1"/>
          </p:cNvSpPr>
          <p:nvPr>
            <p:ph type="pic" idx="13" hasCustomPrompt="1"/>
          </p:nvPr>
        </p:nvSpPr>
        <p:spPr>
          <a:xfrm>
            <a:off x="4644003" y="125550"/>
            <a:ext cx="4374000" cy="4892400"/>
          </a:xfrm>
          <a:prstGeom prst="roundRect">
            <a:avLst>
              <a:gd name="adj" fmla="val 1020"/>
            </a:avLst>
          </a:prstGeom>
          <a:solidFill>
            <a:schemeClr val="bg1">
              <a:lumMod val="85000"/>
            </a:schemeClr>
          </a:solidFill>
        </p:spPr>
        <p:txBody>
          <a:bodyPr lIns="360000" tIns="360000" rIns="360000" anchor="t"/>
          <a:lstStyle>
            <a:lvl1pPr marL="0" indent="0" algn="ctr">
              <a:lnSpc>
                <a:spcPct val="100000"/>
              </a:lnSpc>
              <a:spcBef>
                <a:spcPts val="0"/>
              </a:spcBef>
              <a:buNone/>
              <a:defRPr sz="16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Sleep de afbeelding naar de tijdelijke aanduiding of klik op het pictogram als u een afbeelding wilt toevoegen</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r>
              <a:rPr lang="nl-NL" dirty="0"/>
              <a:t>Teamfit is een werkwijze van JOGG</a:t>
            </a:r>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nl-NL"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14F1411D-0280-154F-AEAC-4C20B7AA46B2}" type="slidenum">
              <a:rPr lang="nl-NL" smtClean="0"/>
              <a:pPr/>
              <a:t>‹nr.›</a:t>
            </a:fld>
            <a:endParaRPr lang="nl-NL"/>
          </a:p>
        </p:txBody>
      </p:sp>
      <p:sp>
        <p:nvSpPr>
          <p:cNvPr id="13" name="Text Placeholder 3">
            <a:extLst>
              <a:ext uri="{FF2B5EF4-FFF2-40B4-BE49-F238E27FC236}">
                <a16:creationId xmlns:a16="http://schemas.microsoft.com/office/drawing/2014/main" id="{703A9C93-598E-2658-04B4-0F52CA572C68}"/>
              </a:ext>
            </a:extLst>
          </p:cNvPr>
          <p:cNvSpPr>
            <a:spLocks noGrp="1"/>
          </p:cNvSpPr>
          <p:nvPr>
            <p:ph type="body" sz="half" idx="15" hasCustomPrompt="1"/>
          </p:nvPr>
        </p:nvSpPr>
        <p:spPr>
          <a:xfrm>
            <a:off x="792000" y="2669659"/>
            <a:ext cx="3456000" cy="864000"/>
          </a:xfrm>
        </p:spPr>
        <p:txBody>
          <a:bodyPr anchor="t" anchorCtr="0"/>
          <a:lstStyle>
            <a:lvl1pPr marL="0" indent="0">
              <a:lnSpc>
                <a:spcPct val="100000"/>
              </a:lnSpc>
              <a:buNone/>
              <a:defRPr sz="1700">
                <a:solidFill>
                  <a:schemeClr val="accent6"/>
                </a:solidFill>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 om de tekststijl van het model te bewerken</a:t>
            </a:r>
          </a:p>
        </p:txBody>
      </p:sp>
      <p:sp>
        <p:nvSpPr>
          <p:cNvPr id="7" name="Graphic 2">
            <a:extLst>
              <a:ext uri="{FF2B5EF4-FFF2-40B4-BE49-F238E27FC236}">
                <a16:creationId xmlns:a16="http://schemas.microsoft.com/office/drawing/2014/main" id="{0DA6EAC7-4143-3752-D2EE-52AD756E4678}"/>
              </a:ext>
            </a:extLst>
          </p:cNvPr>
          <p:cNvSpPr/>
          <p:nvPr/>
        </p:nvSpPr>
        <p:spPr>
          <a:xfrm>
            <a:off x="792000" y="684000"/>
            <a:ext cx="788754" cy="531219"/>
          </a:xfrm>
          <a:custGeom>
            <a:avLst/>
            <a:gdLst>
              <a:gd name="connsiteX0" fmla="*/ 730328 w 788754"/>
              <a:gd name="connsiteY0" fmla="*/ 0 h 531219"/>
              <a:gd name="connsiteX1" fmla="*/ 788754 w 788754"/>
              <a:gd name="connsiteY1" fmla="*/ 57951 h 531219"/>
              <a:gd name="connsiteX2" fmla="*/ 788754 w 788754"/>
              <a:gd name="connsiteY2" fmla="*/ 473268 h 531219"/>
              <a:gd name="connsiteX3" fmla="*/ 730328 w 788754"/>
              <a:gd name="connsiteY3" fmla="*/ 531220 h 531219"/>
              <a:gd name="connsiteX4" fmla="*/ 58426 w 788754"/>
              <a:gd name="connsiteY4" fmla="*/ 531220 h 531219"/>
              <a:gd name="connsiteX5" fmla="*/ 0 w 788754"/>
              <a:gd name="connsiteY5" fmla="*/ 473268 h 531219"/>
              <a:gd name="connsiteX6" fmla="*/ 0 w 788754"/>
              <a:gd name="connsiteY6" fmla="*/ 57951 h 531219"/>
              <a:gd name="connsiteX7" fmla="*/ 58426 w 788754"/>
              <a:gd name="connsiteY7" fmla="*/ 0 h 531219"/>
              <a:gd name="connsiteX8" fmla="*/ 327836 w 788754"/>
              <a:gd name="connsiteY8" fmla="*/ 175013 h 531219"/>
              <a:gd name="connsiteX9" fmla="*/ 327836 w 788754"/>
              <a:gd name="connsiteY9" fmla="*/ 140886 h 531219"/>
              <a:gd name="connsiteX10" fmla="*/ 324319 w 788754"/>
              <a:gd name="connsiteY10" fmla="*/ 135992 h 531219"/>
              <a:gd name="connsiteX11" fmla="*/ 322902 w 788754"/>
              <a:gd name="connsiteY11" fmla="*/ 135992 h 531219"/>
              <a:gd name="connsiteX12" fmla="*/ 118930 w 788754"/>
              <a:gd name="connsiteY12" fmla="*/ 135992 h 531219"/>
              <a:gd name="connsiteX13" fmla="*/ 113996 w 788754"/>
              <a:gd name="connsiteY13" fmla="*/ 139786 h 531219"/>
              <a:gd name="connsiteX14" fmla="*/ 113996 w 788754"/>
              <a:gd name="connsiteY14" fmla="*/ 140886 h 531219"/>
              <a:gd name="connsiteX15" fmla="*/ 113996 w 788754"/>
              <a:gd name="connsiteY15" fmla="*/ 175013 h 531219"/>
              <a:gd name="connsiteX16" fmla="*/ 117821 w 788754"/>
              <a:gd name="connsiteY16" fmla="*/ 179906 h 531219"/>
              <a:gd name="connsiteX17" fmla="*/ 118930 w 788754"/>
              <a:gd name="connsiteY17" fmla="*/ 179906 h 531219"/>
              <a:gd name="connsiteX18" fmla="*/ 195923 w 788754"/>
              <a:gd name="connsiteY18" fmla="*/ 179906 h 531219"/>
              <a:gd name="connsiteX19" fmla="*/ 195923 w 788754"/>
              <a:gd name="connsiteY19" fmla="*/ 407977 h 531219"/>
              <a:gd name="connsiteX20" fmla="*/ 199594 w 788754"/>
              <a:gd name="connsiteY20" fmla="*/ 412758 h 531219"/>
              <a:gd name="connsiteX21" fmla="*/ 200856 w 788754"/>
              <a:gd name="connsiteY21" fmla="*/ 412741 h 531219"/>
              <a:gd name="connsiteX22" fmla="*/ 240586 w 788754"/>
              <a:gd name="connsiteY22" fmla="*/ 412741 h 531219"/>
              <a:gd name="connsiteX23" fmla="*/ 245503 w 788754"/>
              <a:gd name="connsiteY23" fmla="*/ 409229 h 531219"/>
              <a:gd name="connsiteX24" fmla="*/ 245520 w 788754"/>
              <a:gd name="connsiteY24" fmla="*/ 407977 h 531219"/>
              <a:gd name="connsiteX25" fmla="*/ 245520 w 788754"/>
              <a:gd name="connsiteY25" fmla="*/ 180293 h 531219"/>
              <a:gd name="connsiteX26" fmla="*/ 322513 w 788754"/>
              <a:gd name="connsiteY26" fmla="*/ 180293 h 531219"/>
              <a:gd name="connsiteX27" fmla="*/ 327519 w 788754"/>
              <a:gd name="connsiteY27" fmla="*/ 176907 h 531219"/>
              <a:gd name="connsiteX28" fmla="*/ 327447 w 788754"/>
              <a:gd name="connsiteY28" fmla="*/ 175013 h 531219"/>
              <a:gd name="connsiteX29" fmla="*/ 406906 w 788754"/>
              <a:gd name="connsiteY29" fmla="*/ 407977 h 531219"/>
              <a:gd name="connsiteX30" fmla="*/ 406906 w 788754"/>
              <a:gd name="connsiteY30" fmla="*/ 140886 h 531219"/>
              <a:gd name="connsiteX31" fmla="*/ 403389 w 788754"/>
              <a:gd name="connsiteY31" fmla="*/ 135992 h 531219"/>
              <a:gd name="connsiteX32" fmla="*/ 401972 w 788754"/>
              <a:gd name="connsiteY32" fmla="*/ 135992 h 531219"/>
              <a:gd name="connsiteX33" fmla="*/ 361853 w 788754"/>
              <a:gd name="connsiteY33" fmla="*/ 135992 h 531219"/>
              <a:gd name="connsiteX34" fmla="*/ 356919 w 788754"/>
              <a:gd name="connsiteY34" fmla="*/ 139786 h 531219"/>
              <a:gd name="connsiteX35" fmla="*/ 356919 w 788754"/>
              <a:gd name="connsiteY35" fmla="*/ 140886 h 531219"/>
              <a:gd name="connsiteX36" fmla="*/ 356919 w 788754"/>
              <a:gd name="connsiteY36" fmla="*/ 407977 h 531219"/>
              <a:gd name="connsiteX37" fmla="*/ 360590 w 788754"/>
              <a:gd name="connsiteY37" fmla="*/ 412758 h 531219"/>
              <a:gd name="connsiteX38" fmla="*/ 361853 w 788754"/>
              <a:gd name="connsiteY38" fmla="*/ 412741 h 531219"/>
              <a:gd name="connsiteX39" fmla="*/ 401583 w 788754"/>
              <a:gd name="connsiteY39" fmla="*/ 412741 h 531219"/>
              <a:gd name="connsiteX40" fmla="*/ 406517 w 788754"/>
              <a:gd name="connsiteY40" fmla="*/ 407977 h 531219"/>
              <a:gd name="connsiteX41" fmla="*/ 690079 w 788754"/>
              <a:gd name="connsiteY41" fmla="*/ 230775 h 531219"/>
              <a:gd name="connsiteX42" fmla="*/ 662164 w 788754"/>
              <a:gd name="connsiteY42" fmla="*/ 162907 h 531219"/>
              <a:gd name="connsiteX43" fmla="*/ 594130 w 788754"/>
              <a:gd name="connsiteY43" fmla="*/ 135992 h 531219"/>
              <a:gd name="connsiteX44" fmla="*/ 476239 w 788754"/>
              <a:gd name="connsiteY44" fmla="*/ 135992 h 531219"/>
              <a:gd name="connsiteX45" fmla="*/ 471305 w 788754"/>
              <a:gd name="connsiteY45" fmla="*/ 139481 h 531219"/>
              <a:gd name="connsiteX46" fmla="*/ 471305 w 788754"/>
              <a:gd name="connsiteY46" fmla="*/ 140886 h 531219"/>
              <a:gd name="connsiteX47" fmla="*/ 471305 w 788754"/>
              <a:gd name="connsiteY47" fmla="*/ 407977 h 531219"/>
              <a:gd name="connsiteX48" fmla="*/ 476239 w 788754"/>
              <a:gd name="connsiteY48" fmla="*/ 412741 h 531219"/>
              <a:gd name="connsiteX49" fmla="*/ 515969 w 788754"/>
              <a:gd name="connsiteY49" fmla="*/ 412741 h 531219"/>
              <a:gd name="connsiteX50" fmla="*/ 520886 w 788754"/>
              <a:gd name="connsiteY50" fmla="*/ 409229 h 531219"/>
              <a:gd name="connsiteX51" fmla="*/ 520902 w 788754"/>
              <a:gd name="connsiteY51" fmla="*/ 407977 h 531219"/>
              <a:gd name="connsiteX52" fmla="*/ 520902 w 788754"/>
              <a:gd name="connsiteY52" fmla="*/ 325428 h 531219"/>
              <a:gd name="connsiteX53" fmla="*/ 594260 w 788754"/>
              <a:gd name="connsiteY53" fmla="*/ 325428 h 531219"/>
              <a:gd name="connsiteX54" fmla="*/ 662164 w 788754"/>
              <a:gd name="connsiteY54" fmla="*/ 298642 h 531219"/>
              <a:gd name="connsiteX55" fmla="*/ 690079 w 788754"/>
              <a:gd name="connsiteY55" fmla="*/ 230775 h 531219"/>
              <a:gd name="connsiteX56" fmla="*/ 639313 w 788754"/>
              <a:gd name="connsiteY56" fmla="*/ 230775 h 531219"/>
              <a:gd name="connsiteX57" fmla="*/ 622434 w 788754"/>
              <a:gd name="connsiteY57" fmla="*/ 269409 h 531219"/>
              <a:gd name="connsiteX58" fmla="*/ 583483 w 788754"/>
              <a:gd name="connsiteY58" fmla="*/ 282287 h 531219"/>
              <a:gd name="connsiteX59" fmla="*/ 520902 w 788754"/>
              <a:gd name="connsiteY59" fmla="*/ 282287 h 531219"/>
              <a:gd name="connsiteX60" fmla="*/ 520902 w 788754"/>
              <a:gd name="connsiteY60" fmla="*/ 179262 h 531219"/>
              <a:gd name="connsiteX61" fmla="*/ 584262 w 788754"/>
              <a:gd name="connsiteY61" fmla="*/ 179262 h 531219"/>
              <a:gd name="connsiteX62" fmla="*/ 623213 w 788754"/>
              <a:gd name="connsiteY62" fmla="*/ 192140 h 531219"/>
              <a:gd name="connsiteX63" fmla="*/ 639313 w 788754"/>
              <a:gd name="connsiteY63" fmla="*/ 230775 h 53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788754" h="531219">
                <a:moveTo>
                  <a:pt x="730328" y="0"/>
                </a:moveTo>
                <a:cubicBezTo>
                  <a:pt x="762596" y="0"/>
                  <a:pt x="788754" y="25946"/>
                  <a:pt x="788754" y="57951"/>
                </a:cubicBezTo>
                <a:lnTo>
                  <a:pt x="788754" y="473268"/>
                </a:lnTo>
                <a:cubicBezTo>
                  <a:pt x="788754" y="505274"/>
                  <a:pt x="762596" y="531220"/>
                  <a:pt x="730328" y="531220"/>
                </a:cubicBezTo>
                <a:lnTo>
                  <a:pt x="58426" y="531220"/>
                </a:lnTo>
                <a:cubicBezTo>
                  <a:pt x="26158" y="531220"/>
                  <a:pt x="0" y="505274"/>
                  <a:pt x="0" y="473268"/>
                </a:cubicBezTo>
                <a:lnTo>
                  <a:pt x="0" y="57951"/>
                </a:lnTo>
                <a:cubicBezTo>
                  <a:pt x="0" y="25946"/>
                  <a:pt x="26158" y="0"/>
                  <a:pt x="58426" y="0"/>
                </a:cubicBezTo>
                <a:close/>
                <a:moveTo>
                  <a:pt x="327836" y="175013"/>
                </a:moveTo>
                <a:lnTo>
                  <a:pt x="327836" y="140886"/>
                </a:lnTo>
                <a:cubicBezTo>
                  <a:pt x="328227" y="138571"/>
                  <a:pt x="326652" y="136380"/>
                  <a:pt x="324319" y="135992"/>
                </a:cubicBezTo>
                <a:cubicBezTo>
                  <a:pt x="323850" y="135914"/>
                  <a:pt x="323371" y="135914"/>
                  <a:pt x="322902" y="135992"/>
                </a:cubicBezTo>
                <a:lnTo>
                  <a:pt x="118930" y="135992"/>
                </a:lnTo>
                <a:cubicBezTo>
                  <a:pt x="116511" y="135689"/>
                  <a:pt x="114302" y="137387"/>
                  <a:pt x="113996" y="139786"/>
                </a:cubicBezTo>
                <a:cubicBezTo>
                  <a:pt x="113949" y="140151"/>
                  <a:pt x="113949" y="140521"/>
                  <a:pt x="113996" y="140886"/>
                </a:cubicBezTo>
                <a:lnTo>
                  <a:pt x="113996" y="175013"/>
                </a:lnTo>
                <a:cubicBezTo>
                  <a:pt x="113690" y="177412"/>
                  <a:pt x="115403" y="179603"/>
                  <a:pt x="117821" y="179906"/>
                </a:cubicBezTo>
                <a:cubicBezTo>
                  <a:pt x="118189" y="179953"/>
                  <a:pt x="118562" y="179953"/>
                  <a:pt x="118930" y="179906"/>
                </a:cubicBezTo>
                <a:lnTo>
                  <a:pt x="195923" y="179906"/>
                </a:lnTo>
                <a:lnTo>
                  <a:pt x="195923" y="407977"/>
                </a:lnTo>
                <a:cubicBezTo>
                  <a:pt x="195605" y="410302"/>
                  <a:pt x="197249" y="412443"/>
                  <a:pt x="199594" y="412758"/>
                </a:cubicBezTo>
                <a:cubicBezTo>
                  <a:pt x="200013" y="412815"/>
                  <a:pt x="200439" y="412809"/>
                  <a:pt x="200856" y="412741"/>
                </a:cubicBezTo>
                <a:lnTo>
                  <a:pt x="240586" y="412741"/>
                </a:lnTo>
                <a:cubicBezTo>
                  <a:pt x="242922" y="413118"/>
                  <a:pt x="245123" y="411546"/>
                  <a:pt x="245503" y="409229"/>
                </a:cubicBezTo>
                <a:cubicBezTo>
                  <a:pt x="245571" y="408815"/>
                  <a:pt x="245577" y="408393"/>
                  <a:pt x="245520" y="407977"/>
                </a:cubicBezTo>
                <a:lnTo>
                  <a:pt x="245520" y="180293"/>
                </a:lnTo>
                <a:lnTo>
                  <a:pt x="322513" y="180293"/>
                </a:lnTo>
                <a:cubicBezTo>
                  <a:pt x="324838" y="180729"/>
                  <a:pt x="327079" y="179213"/>
                  <a:pt x="327519" y="176907"/>
                </a:cubicBezTo>
                <a:cubicBezTo>
                  <a:pt x="327639" y="176278"/>
                  <a:pt x="327614" y="175631"/>
                  <a:pt x="327447" y="175013"/>
                </a:cubicBezTo>
                <a:close/>
                <a:moveTo>
                  <a:pt x="406906" y="407977"/>
                </a:moveTo>
                <a:lnTo>
                  <a:pt x="406906" y="140886"/>
                </a:lnTo>
                <a:cubicBezTo>
                  <a:pt x="407297" y="138571"/>
                  <a:pt x="405722" y="136380"/>
                  <a:pt x="403389" y="135992"/>
                </a:cubicBezTo>
                <a:cubicBezTo>
                  <a:pt x="402920" y="135914"/>
                  <a:pt x="402441" y="135914"/>
                  <a:pt x="401972" y="135992"/>
                </a:cubicBezTo>
                <a:lnTo>
                  <a:pt x="361853" y="135992"/>
                </a:lnTo>
                <a:cubicBezTo>
                  <a:pt x="359434" y="135689"/>
                  <a:pt x="357225" y="137387"/>
                  <a:pt x="356919" y="139786"/>
                </a:cubicBezTo>
                <a:cubicBezTo>
                  <a:pt x="356873" y="140151"/>
                  <a:pt x="356873" y="140521"/>
                  <a:pt x="356919" y="140886"/>
                </a:cubicBezTo>
                <a:lnTo>
                  <a:pt x="356919" y="407977"/>
                </a:lnTo>
                <a:cubicBezTo>
                  <a:pt x="356602" y="410302"/>
                  <a:pt x="358245" y="412443"/>
                  <a:pt x="360590" y="412758"/>
                </a:cubicBezTo>
                <a:cubicBezTo>
                  <a:pt x="361010" y="412815"/>
                  <a:pt x="361435" y="412809"/>
                  <a:pt x="361853" y="412741"/>
                </a:cubicBezTo>
                <a:lnTo>
                  <a:pt x="401583" y="412741"/>
                </a:lnTo>
                <a:cubicBezTo>
                  <a:pt x="404959" y="412741"/>
                  <a:pt x="406517" y="411196"/>
                  <a:pt x="406517" y="407977"/>
                </a:cubicBezTo>
                <a:close/>
                <a:moveTo>
                  <a:pt x="690079" y="230775"/>
                </a:moveTo>
                <a:cubicBezTo>
                  <a:pt x="690885" y="205252"/>
                  <a:pt x="680740" y="180587"/>
                  <a:pt x="662164" y="162907"/>
                </a:cubicBezTo>
                <a:cubicBezTo>
                  <a:pt x="644071" y="145206"/>
                  <a:pt x="619539" y="135500"/>
                  <a:pt x="594130" y="135992"/>
                </a:cubicBezTo>
                <a:lnTo>
                  <a:pt x="476239" y="135992"/>
                </a:lnTo>
                <a:cubicBezTo>
                  <a:pt x="473905" y="135604"/>
                  <a:pt x="471696" y="137166"/>
                  <a:pt x="471305" y="139481"/>
                </a:cubicBezTo>
                <a:cubicBezTo>
                  <a:pt x="471226" y="139946"/>
                  <a:pt x="471226" y="140421"/>
                  <a:pt x="471305" y="140886"/>
                </a:cubicBezTo>
                <a:lnTo>
                  <a:pt x="471305" y="407977"/>
                </a:lnTo>
                <a:cubicBezTo>
                  <a:pt x="471305" y="411196"/>
                  <a:pt x="472863" y="412741"/>
                  <a:pt x="476239" y="412741"/>
                </a:cubicBezTo>
                <a:lnTo>
                  <a:pt x="515969" y="412741"/>
                </a:lnTo>
                <a:cubicBezTo>
                  <a:pt x="518304" y="413118"/>
                  <a:pt x="520506" y="411546"/>
                  <a:pt x="520886" y="409229"/>
                </a:cubicBezTo>
                <a:cubicBezTo>
                  <a:pt x="520953" y="408815"/>
                  <a:pt x="520959" y="408393"/>
                  <a:pt x="520902" y="407977"/>
                </a:cubicBezTo>
                <a:lnTo>
                  <a:pt x="520902" y="325428"/>
                </a:lnTo>
                <a:lnTo>
                  <a:pt x="594260" y="325428"/>
                </a:lnTo>
                <a:cubicBezTo>
                  <a:pt x="619608" y="325934"/>
                  <a:pt x="644090" y="316277"/>
                  <a:pt x="662164" y="298642"/>
                </a:cubicBezTo>
                <a:cubicBezTo>
                  <a:pt x="680740" y="280962"/>
                  <a:pt x="690885" y="256298"/>
                  <a:pt x="690079" y="230775"/>
                </a:cubicBezTo>
                <a:close/>
                <a:moveTo>
                  <a:pt x="639313" y="230775"/>
                </a:moveTo>
                <a:cubicBezTo>
                  <a:pt x="640040" y="245554"/>
                  <a:pt x="633803" y="259829"/>
                  <a:pt x="622434" y="269409"/>
                </a:cubicBezTo>
                <a:cubicBezTo>
                  <a:pt x="611578" y="278464"/>
                  <a:pt x="597647" y="283070"/>
                  <a:pt x="583483" y="282287"/>
                </a:cubicBezTo>
                <a:lnTo>
                  <a:pt x="520902" y="282287"/>
                </a:lnTo>
                <a:lnTo>
                  <a:pt x="520902" y="179262"/>
                </a:lnTo>
                <a:lnTo>
                  <a:pt x="584262" y="179262"/>
                </a:lnTo>
                <a:cubicBezTo>
                  <a:pt x="598417" y="178544"/>
                  <a:pt x="612324" y="183142"/>
                  <a:pt x="623213" y="192140"/>
                </a:cubicBezTo>
                <a:cubicBezTo>
                  <a:pt x="634293" y="201871"/>
                  <a:pt x="640232" y="216124"/>
                  <a:pt x="639313" y="230775"/>
                </a:cubicBezTo>
                <a:close/>
              </a:path>
            </a:pathLst>
          </a:custGeom>
          <a:solidFill>
            <a:schemeClr val="accent6"/>
          </a:solidFill>
          <a:ln w="12960" cap="flat">
            <a:noFill/>
            <a:prstDash val="solid"/>
            <a:miter/>
          </a:ln>
        </p:spPr>
        <p:txBody>
          <a:bodyPr rtlCol="0" anchor="ctr"/>
          <a:lstStyle/>
          <a:p>
            <a:endParaRPr lang="nl-NL"/>
          </a:p>
        </p:txBody>
      </p:sp>
      <p:sp>
        <p:nvSpPr>
          <p:cNvPr id="14" name="Text Placeholder 3">
            <a:extLst>
              <a:ext uri="{FF2B5EF4-FFF2-40B4-BE49-F238E27FC236}">
                <a16:creationId xmlns:a16="http://schemas.microsoft.com/office/drawing/2014/main" id="{B489E561-582C-D706-14BD-51C89CFA679A}"/>
              </a:ext>
            </a:extLst>
          </p:cNvPr>
          <p:cNvSpPr>
            <a:spLocks noGrp="1"/>
          </p:cNvSpPr>
          <p:nvPr>
            <p:ph type="body" sz="half" idx="24" hasCustomPrompt="1"/>
          </p:nvPr>
        </p:nvSpPr>
        <p:spPr>
          <a:xfrm>
            <a:off x="792000" y="1800000"/>
            <a:ext cx="3456000" cy="792000"/>
          </a:xfrm>
        </p:spPr>
        <p:txBody>
          <a:bodyPr anchor="b" anchorCtr="0"/>
          <a:lstStyle>
            <a:lvl1pPr marL="0" indent="0">
              <a:lnSpc>
                <a:spcPct val="95000"/>
              </a:lnSpc>
              <a:buNone/>
              <a:defRPr sz="2800">
                <a:solidFill>
                  <a:schemeClr val="accent6"/>
                </a:solidFill>
                <a:latin typeface="+mj-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 om te bewerken</a:t>
            </a:r>
          </a:p>
        </p:txBody>
      </p:sp>
    </p:spTree>
    <p:extLst>
      <p:ext uri="{BB962C8B-B14F-4D97-AF65-F5344CB8AC3E}">
        <p14:creationId xmlns:p14="http://schemas.microsoft.com/office/powerpoint/2010/main" val="7495499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nl-NL" dirty="0"/>
              <a:t>Teamfit is een werkwijze van JOGG</a:t>
            </a:r>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14F1411D-0280-154F-AEAC-4C20B7AA46B2}" type="slidenum">
              <a:rPr lang="nl-NL" smtClean="0"/>
              <a:t>‹nr.›</a:t>
            </a:fld>
            <a:endParaRPr lang="nl-NL"/>
          </a:p>
        </p:txBody>
      </p:sp>
    </p:spTree>
    <p:extLst>
      <p:ext uri="{BB962C8B-B14F-4D97-AF65-F5344CB8AC3E}">
        <p14:creationId xmlns:p14="http://schemas.microsoft.com/office/powerpoint/2010/main" val="5053122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en teks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92001" y="468000"/>
            <a:ext cx="5040000" cy="756000"/>
          </a:xfrm>
        </p:spPr>
        <p:txBody>
          <a:bodyPr/>
          <a:lstStyle>
            <a:lvl1pPr>
              <a:defRPr sz="2800">
                <a:solidFill>
                  <a:schemeClr val="tx2"/>
                </a:solidFill>
              </a:defRPr>
            </a:lvl1pPr>
          </a:lstStyle>
          <a:p>
            <a:r>
              <a:rPr lang="nl-NL" dirty="0"/>
              <a:t>Titelstijl van model bewerken</a:t>
            </a:r>
            <a:endParaRPr lang="en-US" dirty="0"/>
          </a:p>
        </p:txBody>
      </p:sp>
      <p:sp>
        <p:nvSpPr>
          <p:cNvPr id="3" name="Content Placeholder 2"/>
          <p:cNvSpPr>
            <a:spLocks noGrp="1"/>
          </p:cNvSpPr>
          <p:nvPr>
            <p:ph idx="1"/>
          </p:nvPr>
        </p:nvSpPr>
        <p:spPr>
          <a:xfrm>
            <a:off x="792000" y="1908000"/>
            <a:ext cx="5040000" cy="2520000"/>
          </a:xfrm>
        </p:spPr>
        <p:txBody>
          <a:bodyPr/>
          <a:lstStyle>
            <a:lvl1pPr marL="0" indent="0">
              <a:lnSpc>
                <a:spcPct val="110000"/>
              </a:lnSpc>
              <a:buClr>
                <a:schemeClr val="tx2"/>
              </a:buClr>
              <a:buSzPct val="120000"/>
              <a:buFontTx/>
              <a:buNone/>
              <a:defRPr sz="1500"/>
            </a:lvl1pPr>
            <a:lvl2pPr marL="0" indent="0">
              <a:lnSpc>
                <a:spcPct val="110000"/>
              </a:lnSpc>
              <a:buClr>
                <a:schemeClr val="tx2"/>
              </a:buClr>
              <a:buSzPct val="120000"/>
              <a:buFontTx/>
              <a:buNone/>
              <a:defRPr sz="1500"/>
            </a:lvl2pPr>
            <a:lvl3pPr marL="0" indent="0">
              <a:lnSpc>
                <a:spcPct val="110000"/>
              </a:lnSpc>
              <a:buClr>
                <a:schemeClr val="tx2"/>
              </a:buClr>
              <a:buSzPct val="120000"/>
              <a:buFontTx/>
              <a:buNone/>
              <a:defRPr sz="1500"/>
            </a:lvl3pPr>
            <a:lvl4pPr marL="0" indent="0">
              <a:lnSpc>
                <a:spcPct val="110000"/>
              </a:lnSpc>
              <a:buClr>
                <a:schemeClr val="tx2"/>
              </a:buClr>
              <a:buSzPct val="120000"/>
              <a:buFontTx/>
              <a:buNone/>
              <a:defRPr sz="1500"/>
            </a:lvl4pPr>
            <a:lvl5pPr marL="0" indent="0">
              <a:lnSpc>
                <a:spcPct val="110000"/>
              </a:lnSpc>
              <a:buClr>
                <a:schemeClr val="tx2"/>
              </a:buClr>
              <a:buSzPct val="120000"/>
              <a:buFontTx/>
              <a:buNone/>
              <a:defRPr sz="15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4" name="Date Placeholder 3"/>
          <p:cNvSpPr>
            <a:spLocks noGrp="1"/>
          </p:cNvSpPr>
          <p:nvPr>
            <p:ph type="dt" sz="half" idx="10"/>
          </p:nvPr>
        </p:nvSpPr>
        <p:spPr/>
        <p:txBody>
          <a:bodyPr/>
          <a:lstStyle/>
          <a:p>
            <a:r>
              <a:rPr lang="nl-NL" dirty="0"/>
              <a:t>Teamfit is een werkwijze van JOGG</a:t>
            </a:r>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Tree>
    <p:extLst>
      <p:ext uri="{BB962C8B-B14F-4D97-AF65-F5344CB8AC3E}">
        <p14:creationId xmlns:p14="http://schemas.microsoft.com/office/powerpoint/2010/main" val="9462190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eeg Blauw">
    <p:spTree>
      <p:nvGrpSpPr>
        <p:cNvPr id="1" name=""/>
        <p:cNvGrpSpPr/>
        <p:nvPr/>
      </p:nvGrpSpPr>
      <p:grpSpPr>
        <a:xfrm>
          <a:off x="0" y="0"/>
          <a:ext cx="0" cy="0"/>
          <a:chOff x="0" y="0"/>
          <a:chExt cx="0" cy="0"/>
        </a:xfrm>
      </p:grpSpPr>
      <p:sp>
        <p:nvSpPr>
          <p:cNvPr id="7" name="Afgeronde rechthoek 6">
            <a:extLst>
              <a:ext uri="{FF2B5EF4-FFF2-40B4-BE49-F238E27FC236}">
                <a16:creationId xmlns:a16="http://schemas.microsoft.com/office/drawing/2014/main" id="{AFAA07C4-89F6-BF90-2667-94EED51BCD7F}"/>
              </a:ext>
            </a:extLst>
          </p:cNvPr>
          <p:cNvSpPr/>
          <p:nvPr userDrawn="1"/>
        </p:nvSpPr>
        <p:spPr>
          <a:xfrm>
            <a:off x="126000" y="126000"/>
            <a:ext cx="8892000" cy="4892400"/>
          </a:xfrm>
          <a:prstGeom prst="roundRect">
            <a:avLst>
              <a:gd name="adj" fmla="val 71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Date Placeholder 1"/>
          <p:cNvSpPr>
            <a:spLocks noGrp="1"/>
          </p:cNvSpPr>
          <p:nvPr>
            <p:ph type="dt" sz="half" idx="10"/>
          </p:nvPr>
        </p:nvSpPr>
        <p:spPr/>
        <p:txBody>
          <a:bodyPr/>
          <a:lstStyle>
            <a:lvl1pPr>
              <a:defRPr>
                <a:solidFill>
                  <a:schemeClr val="bg1"/>
                </a:solidFill>
              </a:defRPr>
            </a:lvl1pPr>
          </a:lstStyle>
          <a:p>
            <a:r>
              <a:rPr lang="nl-NL" dirty="0"/>
              <a:t>Teamfit is een werkwijze van JOGG</a:t>
            </a:r>
          </a:p>
          <a:p>
            <a:endParaRPr lang="nl-NL" dirty="0"/>
          </a:p>
        </p:txBody>
      </p:sp>
      <p:sp>
        <p:nvSpPr>
          <p:cNvPr id="3" name="Footer Placeholder 2"/>
          <p:cNvSpPr>
            <a:spLocks noGrp="1"/>
          </p:cNvSpPr>
          <p:nvPr>
            <p:ph type="ftr" sz="quarter" idx="11"/>
          </p:nvPr>
        </p:nvSpPr>
        <p:spPr/>
        <p:txBody>
          <a:bodyPr/>
          <a:lstStyle>
            <a:lvl1pPr>
              <a:defRPr>
                <a:solidFill>
                  <a:schemeClr val="bg1"/>
                </a:solidFill>
              </a:defRPr>
            </a:lvl1pPr>
          </a:lstStyle>
          <a:p>
            <a:endParaRPr lang="nl-NL"/>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14F1411D-0280-154F-AEAC-4C20B7AA46B2}" type="slidenum">
              <a:rPr lang="nl-NL" smtClean="0"/>
              <a:pPr/>
              <a:t>‹nr.›</a:t>
            </a:fld>
            <a:endParaRPr lang="nl-NL"/>
          </a:p>
        </p:txBody>
      </p:sp>
    </p:spTree>
    <p:extLst>
      <p:ext uri="{BB962C8B-B14F-4D97-AF65-F5344CB8AC3E}">
        <p14:creationId xmlns:p14="http://schemas.microsoft.com/office/powerpoint/2010/main" val="10600305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Kaart Nederland">
    <p:spTree>
      <p:nvGrpSpPr>
        <p:cNvPr id="1" name=""/>
        <p:cNvGrpSpPr/>
        <p:nvPr/>
      </p:nvGrpSpPr>
      <p:grpSpPr>
        <a:xfrm>
          <a:off x="0" y="0"/>
          <a:ext cx="0" cy="0"/>
          <a:chOff x="0" y="0"/>
          <a:chExt cx="0" cy="0"/>
        </a:xfrm>
      </p:grpSpPr>
      <p:sp>
        <p:nvSpPr>
          <p:cNvPr id="22" name="Afgeronde rechthoek 21">
            <a:extLst>
              <a:ext uri="{FF2B5EF4-FFF2-40B4-BE49-F238E27FC236}">
                <a16:creationId xmlns:a16="http://schemas.microsoft.com/office/drawing/2014/main" id="{066FBC1E-2C18-CD42-B591-38BA57714DD1}"/>
              </a:ext>
            </a:extLst>
          </p:cNvPr>
          <p:cNvSpPr/>
          <p:nvPr userDrawn="1"/>
        </p:nvSpPr>
        <p:spPr>
          <a:xfrm>
            <a:off x="126000" y="126000"/>
            <a:ext cx="8892000" cy="4892400"/>
          </a:xfrm>
          <a:prstGeom prst="roundRect">
            <a:avLst>
              <a:gd name="adj" fmla="val 71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Date Placeholder 1"/>
          <p:cNvSpPr>
            <a:spLocks noGrp="1"/>
          </p:cNvSpPr>
          <p:nvPr>
            <p:ph type="dt" sz="half" idx="10"/>
          </p:nvPr>
        </p:nvSpPr>
        <p:spPr/>
        <p:txBody>
          <a:bodyPr/>
          <a:lstStyle>
            <a:lvl1pPr>
              <a:defRPr>
                <a:solidFill>
                  <a:schemeClr val="bg1"/>
                </a:solidFill>
              </a:defRPr>
            </a:lvl1pPr>
          </a:lstStyle>
          <a:p>
            <a:r>
              <a:rPr lang="nl-NL" dirty="0"/>
              <a:t>Teamfit is een werkwijze van JOGG</a:t>
            </a:r>
          </a:p>
          <a:p>
            <a:endParaRPr lang="nl-NL" dirty="0"/>
          </a:p>
        </p:txBody>
      </p:sp>
      <p:sp>
        <p:nvSpPr>
          <p:cNvPr id="3" name="Footer Placeholder 2"/>
          <p:cNvSpPr>
            <a:spLocks noGrp="1"/>
          </p:cNvSpPr>
          <p:nvPr>
            <p:ph type="ftr" sz="quarter" idx="11"/>
          </p:nvPr>
        </p:nvSpPr>
        <p:spPr/>
        <p:txBody>
          <a:bodyPr/>
          <a:lstStyle>
            <a:lvl1pPr>
              <a:defRPr>
                <a:solidFill>
                  <a:schemeClr val="bg1"/>
                </a:solidFill>
              </a:defRPr>
            </a:lvl1pPr>
          </a:lstStyle>
          <a:p>
            <a:endParaRPr lang="nl-NL"/>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14F1411D-0280-154F-AEAC-4C20B7AA46B2}" type="slidenum">
              <a:rPr lang="nl-NL" smtClean="0"/>
              <a:pPr/>
              <a:t>‹nr.›</a:t>
            </a:fld>
            <a:endParaRPr lang="nl-NL" dirty="0"/>
          </a:p>
        </p:txBody>
      </p:sp>
      <p:sp>
        <p:nvSpPr>
          <p:cNvPr id="18" name="Text Placeholder 3">
            <a:extLst>
              <a:ext uri="{FF2B5EF4-FFF2-40B4-BE49-F238E27FC236}">
                <a16:creationId xmlns:a16="http://schemas.microsoft.com/office/drawing/2014/main" id="{C8B63174-61AE-2047-9F81-B2540F193FBC}"/>
              </a:ext>
            </a:extLst>
          </p:cNvPr>
          <p:cNvSpPr>
            <a:spLocks noGrp="1"/>
          </p:cNvSpPr>
          <p:nvPr>
            <p:ph type="body" sz="half" idx="28" hasCustomPrompt="1"/>
          </p:nvPr>
        </p:nvSpPr>
        <p:spPr>
          <a:xfrm>
            <a:off x="972000" y="1726905"/>
            <a:ext cx="2413623" cy="864000"/>
          </a:xfrm>
        </p:spPr>
        <p:txBody>
          <a:bodyPr/>
          <a:lstStyle>
            <a:lvl1pPr marL="0" indent="0" algn="ctr">
              <a:lnSpc>
                <a:spcPct val="95000"/>
              </a:lnSpc>
              <a:buNone/>
              <a:defRPr sz="2800">
                <a:solidFill>
                  <a:schemeClr val="bg1"/>
                </a:solidFill>
                <a:latin typeface="+mj-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Kop</a:t>
            </a:r>
          </a:p>
        </p:txBody>
      </p:sp>
      <p:sp>
        <p:nvSpPr>
          <p:cNvPr id="19" name="Text Placeholder 3">
            <a:extLst>
              <a:ext uri="{FF2B5EF4-FFF2-40B4-BE49-F238E27FC236}">
                <a16:creationId xmlns:a16="http://schemas.microsoft.com/office/drawing/2014/main" id="{9351C5D2-8150-004A-856D-A237926DB830}"/>
              </a:ext>
            </a:extLst>
          </p:cNvPr>
          <p:cNvSpPr>
            <a:spLocks noGrp="1"/>
          </p:cNvSpPr>
          <p:nvPr>
            <p:ph type="body" sz="half" idx="29" hasCustomPrompt="1"/>
          </p:nvPr>
        </p:nvSpPr>
        <p:spPr>
          <a:xfrm>
            <a:off x="970218" y="2664000"/>
            <a:ext cx="576000" cy="720000"/>
          </a:xfrm>
          <a:prstGeom prst="roundRect">
            <a:avLst>
              <a:gd name="adj" fmla="val 6151"/>
            </a:avLst>
          </a:prstGeom>
          <a:solidFill>
            <a:schemeClr val="bg1"/>
          </a:solidFill>
          <a:effectLst/>
        </p:spPr>
        <p:txBody>
          <a:bodyPr lIns="0" tIns="72000" rIns="0"/>
          <a:lstStyle>
            <a:lvl1pPr marL="0" indent="0" algn="ctr">
              <a:buNone/>
              <a:defRPr sz="3200">
                <a:solidFill>
                  <a:schemeClr val="tx2"/>
                </a:solidFill>
                <a:latin typeface="+mj-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a:t>
            </a:r>
          </a:p>
        </p:txBody>
      </p:sp>
      <p:sp>
        <p:nvSpPr>
          <p:cNvPr id="20" name="Text Placeholder 3">
            <a:extLst>
              <a:ext uri="{FF2B5EF4-FFF2-40B4-BE49-F238E27FC236}">
                <a16:creationId xmlns:a16="http://schemas.microsoft.com/office/drawing/2014/main" id="{8D40ECD8-3692-6F47-BC17-A3547D6DEC5E}"/>
              </a:ext>
            </a:extLst>
          </p:cNvPr>
          <p:cNvSpPr>
            <a:spLocks noGrp="1"/>
          </p:cNvSpPr>
          <p:nvPr>
            <p:ph type="body" sz="half" idx="30" hasCustomPrompt="1"/>
          </p:nvPr>
        </p:nvSpPr>
        <p:spPr>
          <a:xfrm>
            <a:off x="1582219" y="2664000"/>
            <a:ext cx="576000" cy="720000"/>
          </a:xfrm>
          <a:prstGeom prst="roundRect">
            <a:avLst>
              <a:gd name="adj" fmla="val 6151"/>
            </a:avLst>
          </a:prstGeom>
          <a:solidFill>
            <a:schemeClr val="bg1"/>
          </a:solidFill>
          <a:effectLst/>
        </p:spPr>
        <p:txBody>
          <a:bodyPr lIns="0" tIns="72000" rIns="0"/>
          <a:lstStyle>
            <a:lvl1pPr marL="0" indent="0" algn="ctr">
              <a:buNone/>
              <a:defRPr sz="3200">
                <a:solidFill>
                  <a:schemeClr val="tx2"/>
                </a:solidFill>
                <a:latin typeface="+mj-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a:t>
            </a:r>
          </a:p>
        </p:txBody>
      </p:sp>
      <p:sp>
        <p:nvSpPr>
          <p:cNvPr id="21" name="Text Placeholder 3">
            <a:extLst>
              <a:ext uri="{FF2B5EF4-FFF2-40B4-BE49-F238E27FC236}">
                <a16:creationId xmlns:a16="http://schemas.microsoft.com/office/drawing/2014/main" id="{6A575E81-86C0-A046-8090-275251BBA984}"/>
              </a:ext>
            </a:extLst>
          </p:cNvPr>
          <p:cNvSpPr>
            <a:spLocks noGrp="1"/>
          </p:cNvSpPr>
          <p:nvPr>
            <p:ph type="body" sz="half" idx="31" hasCustomPrompt="1"/>
          </p:nvPr>
        </p:nvSpPr>
        <p:spPr>
          <a:xfrm>
            <a:off x="2194822" y="2664000"/>
            <a:ext cx="576000" cy="720000"/>
          </a:xfrm>
          <a:prstGeom prst="roundRect">
            <a:avLst>
              <a:gd name="adj" fmla="val 6151"/>
            </a:avLst>
          </a:prstGeom>
          <a:solidFill>
            <a:schemeClr val="bg1"/>
          </a:solidFill>
          <a:effectLst/>
        </p:spPr>
        <p:txBody>
          <a:bodyPr lIns="0" tIns="72000" rIns="0"/>
          <a:lstStyle>
            <a:lvl1pPr marL="0" indent="0" algn="ctr">
              <a:buNone/>
              <a:defRPr sz="3200">
                <a:solidFill>
                  <a:schemeClr val="tx2"/>
                </a:solidFill>
                <a:latin typeface="+mj-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a:t>
            </a:r>
          </a:p>
        </p:txBody>
      </p:sp>
      <p:sp>
        <p:nvSpPr>
          <p:cNvPr id="23" name="Text Placeholder 3">
            <a:extLst>
              <a:ext uri="{FF2B5EF4-FFF2-40B4-BE49-F238E27FC236}">
                <a16:creationId xmlns:a16="http://schemas.microsoft.com/office/drawing/2014/main" id="{96500F89-7795-282D-6191-A83306D6186B}"/>
              </a:ext>
            </a:extLst>
          </p:cNvPr>
          <p:cNvSpPr>
            <a:spLocks noGrp="1"/>
          </p:cNvSpPr>
          <p:nvPr>
            <p:ph type="body" sz="half" idx="32" hasCustomPrompt="1"/>
          </p:nvPr>
        </p:nvSpPr>
        <p:spPr>
          <a:xfrm>
            <a:off x="2809623" y="2664000"/>
            <a:ext cx="576000" cy="720000"/>
          </a:xfrm>
          <a:prstGeom prst="roundRect">
            <a:avLst>
              <a:gd name="adj" fmla="val 6151"/>
            </a:avLst>
          </a:prstGeom>
          <a:solidFill>
            <a:schemeClr val="bg1"/>
          </a:solidFill>
          <a:effectLst/>
        </p:spPr>
        <p:txBody>
          <a:bodyPr lIns="0" tIns="72000" rIns="0"/>
          <a:lstStyle>
            <a:lvl1pPr marL="0" indent="0" algn="ctr">
              <a:buNone/>
              <a:defRPr sz="3200">
                <a:solidFill>
                  <a:schemeClr val="tx2"/>
                </a:solidFill>
                <a:latin typeface="+mj-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a:t>
            </a:r>
          </a:p>
        </p:txBody>
      </p:sp>
      <p:pic>
        <p:nvPicPr>
          <p:cNvPr id="9" name="Afbeelding 8">
            <a:extLst>
              <a:ext uri="{FF2B5EF4-FFF2-40B4-BE49-F238E27FC236}">
                <a16:creationId xmlns:a16="http://schemas.microsoft.com/office/drawing/2014/main" id="{4B2B21B3-8DA4-B390-9563-EEDDF7B5E717}"/>
              </a:ext>
            </a:extLst>
          </p:cNvPr>
          <p:cNvPicPr>
            <a:picLocks noChangeAspect="1"/>
          </p:cNvPicPr>
          <p:nvPr userDrawn="1"/>
        </p:nvPicPr>
        <p:blipFill>
          <a:blip r:embed="rId2"/>
          <a:srcRect/>
          <a:stretch/>
        </p:blipFill>
        <p:spPr>
          <a:xfrm>
            <a:off x="4492955" y="323850"/>
            <a:ext cx="3797300" cy="4495800"/>
          </a:xfrm>
          <a:prstGeom prst="rect">
            <a:avLst/>
          </a:prstGeom>
        </p:spPr>
      </p:pic>
    </p:spTree>
    <p:extLst>
      <p:ext uri="{BB962C8B-B14F-4D97-AF65-F5344CB8AC3E}">
        <p14:creationId xmlns:p14="http://schemas.microsoft.com/office/powerpoint/2010/main" val="9301818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Meer weten">
    <p:spTree>
      <p:nvGrpSpPr>
        <p:cNvPr id="1" name=""/>
        <p:cNvGrpSpPr/>
        <p:nvPr/>
      </p:nvGrpSpPr>
      <p:grpSpPr>
        <a:xfrm>
          <a:off x="0" y="0"/>
          <a:ext cx="0" cy="0"/>
          <a:chOff x="0" y="0"/>
          <a:chExt cx="0" cy="0"/>
        </a:xfrm>
      </p:grpSpPr>
      <p:sp>
        <p:nvSpPr>
          <p:cNvPr id="14" name="Afgeronde rechthoek 13">
            <a:extLst>
              <a:ext uri="{FF2B5EF4-FFF2-40B4-BE49-F238E27FC236}">
                <a16:creationId xmlns:a16="http://schemas.microsoft.com/office/drawing/2014/main" id="{DFF7E090-3E57-744D-88C4-D226CDABB5A1}"/>
              </a:ext>
            </a:extLst>
          </p:cNvPr>
          <p:cNvSpPr/>
          <p:nvPr userDrawn="1"/>
        </p:nvSpPr>
        <p:spPr>
          <a:xfrm>
            <a:off x="126000" y="126000"/>
            <a:ext cx="8892000" cy="4892400"/>
          </a:xfrm>
          <a:prstGeom prst="roundRect">
            <a:avLst>
              <a:gd name="adj" fmla="val 71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ekstvak 12">
            <a:extLst>
              <a:ext uri="{FF2B5EF4-FFF2-40B4-BE49-F238E27FC236}">
                <a16:creationId xmlns:a16="http://schemas.microsoft.com/office/drawing/2014/main" id="{2CA49B6D-F59D-DE4B-A673-E856FBFB6C61}"/>
              </a:ext>
            </a:extLst>
          </p:cNvPr>
          <p:cNvSpPr txBox="1"/>
          <p:nvPr userDrawn="1"/>
        </p:nvSpPr>
        <p:spPr>
          <a:xfrm>
            <a:off x="7308000" y="4356000"/>
            <a:ext cx="1570601" cy="216000"/>
          </a:xfrm>
          <a:prstGeom prst="rect">
            <a:avLst/>
          </a:prstGeom>
          <a:noFill/>
        </p:spPr>
        <p:txBody>
          <a:bodyPr wrap="square" lIns="0" tIns="0" rIns="0" bIns="0" rtlCol="0">
            <a:noAutofit/>
          </a:bodyPr>
          <a:lstStyle/>
          <a:p>
            <a:r>
              <a:rPr lang="nl-NL" sz="1500" noProof="1">
                <a:solidFill>
                  <a:schemeClr val="bg1"/>
                </a:solidFill>
              </a:rPr>
              <a:t>jogg-teamfit.nl</a:t>
            </a:r>
          </a:p>
        </p:txBody>
      </p:sp>
      <p:pic>
        <p:nvPicPr>
          <p:cNvPr id="3" name="Afbeelding 2">
            <a:extLst>
              <a:ext uri="{FF2B5EF4-FFF2-40B4-BE49-F238E27FC236}">
                <a16:creationId xmlns:a16="http://schemas.microsoft.com/office/drawing/2014/main" id="{0C1190AA-BC3B-F8BF-A049-6C3536E24064}"/>
              </a:ext>
            </a:extLst>
          </p:cNvPr>
          <p:cNvPicPr>
            <a:picLocks noChangeAspect="1"/>
          </p:cNvPicPr>
          <p:nvPr userDrawn="1"/>
        </p:nvPicPr>
        <p:blipFill>
          <a:blip r:embed="rId2"/>
          <a:stretch>
            <a:fillRect/>
          </a:stretch>
        </p:blipFill>
        <p:spPr>
          <a:xfrm>
            <a:off x="684000" y="3888000"/>
            <a:ext cx="2159000" cy="901700"/>
          </a:xfrm>
          <a:prstGeom prst="rect">
            <a:avLst/>
          </a:prstGeom>
        </p:spPr>
      </p:pic>
      <p:pic>
        <p:nvPicPr>
          <p:cNvPr id="7" name="Afbeelding 6">
            <a:extLst>
              <a:ext uri="{FF2B5EF4-FFF2-40B4-BE49-F238E27FC236}">
                <a16:creationId xmlns:a16="http://schemas.microsoft.com/office/drawing/2014/main" id="{C234CEDE-23F6-5A5A-FB65-99669AF4BAC9}"/>
              </a:ext>
            </a:extLst>
          </p:cNvPr>
          <p:cNvPicPr>
            <a:picLocks noChangeAspect="1"/>
          </p:cNvPicPr>
          <p:nvPr userDrawn="1"/>
        </p:nvPicPr>
        <p:blipFill>
          <a:blip r:embed="rId3"/>
          <a:stretch>
            <a:fillRect/>
          </a:stretch>
        </p:blipFill>
        <p:spPr>
          <a:xfrm>
            <a:off x="648000" y="576000"/>
            <a:ext cx="2159000" cy="901700"/>
          </a:xfrm>
          <a:prstGeom prst="rect">
            <a:avLst/>
          </a:prstGeom>
        </p:spPr>
      </p:pic>
      <p:sp>
        <p:nvSpPr>
          <p:cNvPr id="10" name="Tekstvak 9">
            <a:extLst>
              <a:ext uri="{FF2B5EF4-FFF2-40B4-BE49-F238E27FC236}">
                <a16:creationId xmlns:a16="http://schemas.microsoft.com/office/drawing/2014/main" id="{FC3E0E97-97C5-9D48-A56C-D6C5892658C7}"/>
              </a:ext>
            </a:extLst>
          </p:cNvPr>
          <p:cNvSpPr txBox="1"/>
          <p:nvPr userDrawn="1"/>
        </p:nvSpPr>
        <p:spPr>
          <a:xfrm>
            <a:off x="792000" y="2232000"/>
            <a:ext cx="1800000" cy="216000"/>
          </a:xfrm>
          <a:prstGeom prst="rect">
            <a:avLst/>
          </a:prstGeom>
          <a:noFill/>
        </p:spPr>
        <p:txBody>
          <a:bodyPr wrap="square" lIns="0" tIns="0" rIns="0" bIns="0" rtlCol="0">
            <a:noAutofit/>
          </a:bodyPr>
          <a:lstStyle/>
          <a:p>
            <a:r>
              <a:rPr lang="nl-NL" sz="1500" b="1" dirty="0">
                <a:solidFill>
                  <a:schemeClr val="bg1"/>
                </a:solidFill>
                <a:latin typeface="+mj-lt"/>
              </a:rPr>
              <a:t>Meer weten?</a:t>
            </a:r>
          </a:p>
        </p:txBody>
      </p:sp>
      <p:sp>
        <p:nvSpPr>
          <p:cNvPr id="15" name="Text Placeholder 3">
            <a:extLst>
              <a:ext uri="{FF2B5EF4-FFF2-40B4-BE49-F238E27FC236}">
                <a16:creationId xmlns:a16="http://schemas.microsoft.com/office/drawing/2014/main" id="{008993B8-38E2-E2DC-6A14-5CE9051AD91D}"/>
              </a:ext>
            </a:extLst>
          </p:cNvPr>
          <p:cNvSpPr>
            <a:spLocks noGrp="1"/>
          </p:cNvSpPr>
          <p:nvPr>
            <p:ph type="body" sz="half" idx="15" hasCustomPrompt="1"/>
          </p:nvPr>
        </p:nvSpPr>
        <p:spPr>
          <a:xfrm>
            <a:off x="792000" y="2520000"/>
            <a:ext cx="2945987" cy="936000"/>
          </a:xfrm>
        </p:spPr>
        <p:txBody>
          <a:bodyPr anchor="t" anchorCtr="0"/>
          <a:lstStyle>
            <a:lvl1pPr marL="0" indent="0">
              <a:buNone/>
              <a:defRPr sz="1500">
                <a:solidFill>
                  <a:schemeClr val="bg1"/>
                </a:solidFill>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 om naam, telefoonnummer en e-mailadres in te vullen</a:t>
            </a:r>
          </a:p>
        </p:txBody>
      </p:sp>
    </p:spTree>
    <p:extLst>
      <p:ext uri="{BB962C8B-B14F-4D97-AF65-F5344CB8AC3E}">
        <p14:creationId xmlns:p14="http://schemas.microsoft.com/office/powerpoint/2010/main" val="42213905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Vier stappen">
    <p:spTree>
      <p:nvGrpSpPr>
        <p:cNvPr id="1" name=""/>
        <p:cNvGrpSpPr/>
        <p:nvPr/>
      </p:nvGrpSpPr>
      <p:grpSpPr>
        <a:xfrm>
          <a:off x="0" y="0"/>
          <a:ext cx="0" cy="0"/>
          <a:chOff x="0" y="0"/>
          <a:chExt cx="0" cy="0"/>
        </a:xfrm>
      </p:grpSpPr>
      <p:sp>
        <p:nvSpPr>
          <p:cNvPr id="13" name="Vrije vorm 12">
            <a:extLst>
              <a:ext uri="{FF2B5EF4-FFF2-40B4-BE49-F238E27FC236}">
                <a16:creationId xmlns:a16="http://schemas.microsoft.com/office/drawing/2014/main" id="{B01A1646-E943-9EDF-515D-E7B7C941205B}"/>
              </a:ext>
            </a:extLst>
          </p:cNvPr>
          <p:cNvSpPr/>
          <p:nvPr userDrawn="1"/>
        </p:nvSpPr>
        <p:spPr>
          <a:xfrm>
            <a:off x="126000" y="125550"/>
            <a:ext cx="4374000" cy="4892400"/>
          </a:xfrm>
          <a:custGeom>
            <a:avLst/>
            <a:gdLst>
              <a:gd name="connsiteX0" fmla="*/ 44615 w 4374000"/>
              <a:gd name="connsiteY0" fmla="*/ 0 h 4892400"/>
              <a:gd name="connsiteX1" fmla="*/ 4329385 w 4374000"/>
              <a:gd name="connsiteY1" fmla="*/ 0 h 4892400"/>
              <a:gd name="connsiteX2" fmla="*/ 4374000 w 4374000"/>
              <a:gd name="connsiteY2" fmla="*/ 44615 h 4892400"/>
              <a:gd name="connsiteX3" fmla="*/ 4374000 w 4374000"/>
              <a:gd name="connsiteY3" fmla="*/ 4847785 h 4892400"/>
              <a:gd name="connsiteX4" fmla="*/ 4329385 w 4374000"/>
              <a:gd name="connsiteY4" fmla="*/ 4892400 h 4892400"/>
              <a:gd name="connsiteX5" fmla="*/ 44615 w 4374000"/>
              <a:gd name="connsiteY5" fmla="*/ 4892400 h 4892400"/>
              <a:gd name="connsiteX6" fmla="*/ 0 w 4374000"/>
              <a:gd name="connsiteY6" fmla="*/ 4847785 h 4892400"/>
              <a:gd name="connsiteX7" fmla="*/ 0 w 4374000"/>
              <a:gd name="connsiteY7" fmla="*/ 44615 h 4892400"/>
              <a:gd name="connsiteX8" fmla="*/ 44615 w 4374000"/>
              <a:gd name="connsiteY8" fmla="*/ 0 h 489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74000" h="4892400">
                <a:moveTo>
                  <a:pt x="44615" y="0"/>
                </a:moveTo>
                <a:lnTo>
                  <a:pt x="4329385" y="0"/>
                </a:lnTo>
                <a:cubicBezTo>
                  <a:pt x="4354025" y="0"/>
                  <a:pt x="4374000" y="19975"/>
                  <a:pt x="4374000" y="44615"/>
                </a:cubicBezTo>
                <a:lnTo>
                  <a:pt x="4374000" y="4847785"/>
                </a:lnTo>
                <a:cubicBezTo>
                  <a:pt x="4374000" y="4872425"/>
                  <a:pt x="4354025" y="4892400"/>
                  <a:pt x="4329385" y="4892400"/>
                </a:cubicBezTo>
                <a:lnTo>
                  <a:pt x="44615" y="4892400"/>
                </a:lnTo>
                <a:cubicBezTo>
                  <a:pt x="19975" y="4892400"/>
                  <a:pt x="0" y="4872425"/>
                  <a:pt x="0" y="4847785"/>
                </a:cubicBezTo>
                <a:lnTo>
                  <a:pt x="0" y="44615"/>
                </a:lnTo>
                <a:cubicBezTo>
                  <a:pt x="0" y="19975"/>
                  <a:pt x="19975" y="0"/>
                  <a:pt x="44615"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4" name="Date Placeholder 3"/>
          <p:cNvSpPr>
            <a:spLocks noGrp="1"/>
          </p:cNvSpPr>
          <p:nvPr>
            <p:ph type="dt" sz="half" idx="10"/>
          </p:nvPr>
        </p:nvSpPr>
        <p:spPr/>
        <p:txBody>
          <a:bodyPr/>
          <a:lstStyle>
            <a:lvl1pPr>
              <a:defRPr>
                <a:solidFill>
                  <a:schemeClr val="tx2"/>
                </a:solidFill>
              </a:defRPr>
            </a:lvl1pPr>
          </a:lstStyle>
          <a:p>
            <a:r>
              <a:rPr lang="nl-NL" dirty="0"/>
              <a:t>Teamfit is een werkwijze van JOGG</a:t>
            </a:r>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nl-NL"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14F1411D-0280-154F-AEAC-4C20B7AA46B2}" type="slidenum">
              <a:rPr lang="nl-NL" smtClean="0"/>
              <a:pPr/>
              <a:t>‹nr.›</a:t>
            </a:fld>
            <a:endParaRPr lang="nl-NL"/>
          </a:p>
        </p:txBody>
      </p:sp>
      <p:sp>
        <p:nvSpPr>
          <p:cNvPr id="8" name="TextBox 4">
            <a:extLst>
              <a:ext uri="{FF2B5EF4-FFF2-40B4-BE49-F238E27FC236}">
                <a16:creationId xmlns:a16="http://schemas.microsoft.com/office/drawing/2014/main" id="{2426EF35-B68E-9C41-BD71-BA286952270A}"/>
              </a:ext>
            </a:extLst>
          </p:cNvPr>
          <p:cNvSpPr txBox="1"/>
          <p:nvPr userDrawn="1"/>
        </p:nvSpPr>
        <p:spPr>
          <a:xfrm>
            <a:off x="0" y="-380003"/>
            <a:ext cx="432000" cy="259293"/>
          </a:xfrm>
          <a:prstGeom prst="rect">
            <a:avLst/>
          </a:prstGeom>
          <a:solidFill>
            <a:schemeClr val="tx1"/>
          </a:solidFill>
        </p:spPr>
        <p:txBody>
          <a:bodyPr wrap="square" lIns="72000" tIns="36000" rIns="36000" bIns="36000" rtlCol="0">
            <a:spAutoFit/>
          </a:bodyPr>
          <a:lstStyle/>
          <a:p>
            <a:pPr>
              <a:lnSpc>
                <a:spcPts val="1400"/>
              </a:lnSpc>
            </a:pPr>
            <a:r>
              <a:rPr lang="nl-NL" b="1" noProof="0" dirty="0">
                <a:solidFill>
                  <a:schemeClr val="bg1"/>
                </a:solidFill>
              </a:rPr>
              <a:t>13</a:t>
            </a:r>
          </a:p>
        </p:txBody>
      </p:sp>
      <p:sp>
        <p:nvSpPr>
          <p:cNvPr id="9" name="TextBox 5">
            <a:extLst>
              <a:ext uri="{FF2B5EF4-FFF2-40B4-BE49-F238E27FC236}">
                <a16:creationId xmlns:a16="http://schemas.microsoft.com/office/drawing/2014/main" id="{C85DC289-4F02-0D4E-AE90-9BA3AB48EEA7}"/>
              </a:ext>
            </a:extLst>
          </p:cNvPr>
          <p:cNvSpPr txBox="1"/>
          <p:nvPr userDrawn="1"/>
        </p:nvSpPr>
        <p:spPr>
          <a:xfrm>
            <a:off x="556759" y="-380003"/>
            <a:ext cx="2880000" cy="259293"/>
          </a:xfrm>
          <a:prstGeom prst="rect">
            <a:avLst/>
          </a:prstGeom>
          <a:solidFill>
            <a:schemeClr val="tx2"/>
          </a:solidFill>
        </p:spPr>
        <p:txBody>
          <a:bodyPr wrap="square" lIns="72000" tIns="36000" rIns="36000" bIns="36000" rtlCol="0">
            <a:spAutoFit/>
          </a:bodyPr>
          <a:lstStyle/>
          <a:p>
            <a:pPr>
              <a:lnSpc>
                <a:spcPts val="1400"/>
              </a:lnSpc>
            </a:pPr>
            <a:r>
              <a:rPr lang="nl-NL" b="1" noProof="0" dirty="0">
                <a:solidFill>
                  <a:schemeClr val="bg1"/>
                </a:solidFill>
              </a:rPr>
              <a:t>Vier stappen</a:t>
            </a:r>
          </a:p>
        </p:txBody>
      </p:sp>
      <p:sp>
        <p:nvSpPr>
          <p:cNvPr id="14" name="Title 1">
            <a:extLst>
              <a:ext uri="{FF2B5EF4-FFF2-40B4-BE49-F238E27FC236}">
                <a16:creationId xmlns:a16="http://schemas.microsoft.com/office/drawing/2014/main" id="{E5214DE5-285D-8E56-C32D-2E97975206E1}"/>
              </a:ext>
            </a:extLst>
          </p:cNvPr>
          <p:cNvSpPr>
            <a:spLocks noGrp="1"/>
          </p:cNvSpPr>
          <p:nvPr>
            <p:ph type="title" hasCustomPrompt="1"/>
          </p:nvPr>
        </p:nvSpPr>
        <p:spPr>
          <a:xfrm>
            <a:off x="791998" y="1620000"/>
            <a:ext cx="3384000" cy="1944000"/>
          </a:xfrm>
        </p:spPr>
        <p:txBody>
          <a:bodyPr anchor="ctr" anchorCtr="0"/>
          <a:lstStyle>
            <a:lvl1pPr>
              <a:defRPr sz="2800">
                <a:solidFill>
                  <a:schemeClr val="bg1"/>
                </a:solidFill>
              </a:defRPr>
            </a:lvl1pPr>
          </a:lstStyle>
          <a:p>
            <a:r>
              <a:rPr lang="nl-NL" dirty="0"/>
              <a:t>Titelstijl bewerken</a:t>
            </a:r>
            <a:endParaRPr lang="en-US" dirty="0"/>
          </a:p>
        </p:txBody>
      </p:sp>
      <p:sp>
        <p:nvSpPr>
          <p:cNvPr id="12" name="Text Placeholder 3">
            <a:extLst>
              <a:ext uri="{FF2B5EF4-FFF2-40B4-BE49-F238E27FC236}">
                <a16:creationId xmlns:a16="http://schemas.microsoft.com/office/drawing/2014/main" id="{91CDDF7C-D50D-80FC-D2E8-4AA15F08E9D1}"/>
              </a:ext>
            </a:extLst>
          </p:cNvPr>
          <p:cNvSpPr>
            <a:spLocks noGrp="1"/>
          </p:cNvSpPr>
          <p:nvPr>
            <p:ph type="body" sz="half" idx="16" hasCustomPrompt="1"/>
          </p:nvPr>
        </p:nvSpPr>
        <p:spPr>
          <a:xfrm>
            <a:off x="5616000" y="1533813"/>
            <a:ext cx="2844000" cy="288000"/>
          </a:xfrm>
        </p:spPr>
        <p:txBody>
          <a:bodyPr bIns="36000" anchor="ctr" anchorCtr="0"/>
          <a:lstStyle>
            <a:lvl1pPr marL="0" indent="0">
              <a:lnSpc>
                <a:spcPct val="100000"/>
              </a:lnSpc>
              <a:buNone/>
              <a:defRPr sz="1500">
                <a:solidFill>
                  <a:schemeClr val="tx1"/>
                </a:solidFill>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 om de tekst te bewerken</a:t>
            </a:r>
          </a:p>
        </p:txBody>
      </p:sp>
      <p:sp>
        <p:nvSpPr>
          <p:cNvPr id="23" name="Text Placeholder 3">
            <a:extLst>
              <a:ext uri="{FF2B5EF4-FFF2-40B4-BE49-F238E27FC236}">
                <a16:creationId xmlns:a16="http://schemas.microsoft.com/office/drawing/2014/main" id="{EC847EB8-4619-4E92-4944-7C4A201AEE25}"/>
              </a:ext>
            </a:extLst>
          </p:cNvPr>
          <p:cNvSpPr>
            <a:spLocks noGrp="1"/>
          </p:cNvSpPr>
          <p:nvPr>
            <p:ph type="body" sz="half" idx="17" hasCustomPrompt="1"/>
          </p:nvPr>
        </p:nvSpPr>
        <p:spPr>
          <a:xfrm>
            <a:off x="5616000" y="2141555"/>
            <a:ext cx="2844000" cy="288000"/>
          </a:xfrm>
        </p:spPr>
        <p:txBody>
          <a:bodyPr bIns="36000" anchor="ctr" anchorCtr="0"/>
          <a:lstStyle>
            <a:lvl1pPr marL="0" indent="0">
              <a:lnSpc>
                <a:spcPct val="100000"/>
              </a:lnSpc>
              <a:buNone/>
              <a:defRPr sz="1500">
                <a:solidFill>
                  <a:schemeClr val="tx1"/>
                </a:solidFill>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 om de tekst te bewerken</a:t>
            </a:r>
          </a:p>
        </p:txBody>
      </p:sp>
      <p:sp>
        <p:nvSpPr>
          <p:cNvPr id="25" name="Text Placeholder 3">
            <a:extLst>
              <a:ext uri="{FF2B5EF4-FFF2-40B4-BE49-F238E27FC236}">
                <a16:creationId xmlns:a16="http://schemas.microsoft.com/office/drawing/2014/main" id="{2D0DB8C9-AAB9-874D-51B2-336AED1A4097}"/>
              </a:ext>
            </a:extLst>
          </p:cNvPr>
          <p:cNvSpPr>
            <a:spLocks noGrp="1"/>
          </p:cNvSpPr>
          <p:nvPr>
            <p:ph type="body" sz="half" idx="18" hasCustomPrompt="1"/>
          </p:nvPr>
        </p:nvSpPr>
        <p:spPr>
          <a:xfrm>
            <a:off x="5616000" y="2732570"/>
            <a:ext cx="2844000" cy="288000"/>
          </a:xfrm>
        </p:spPr>
        <p:txBody>
          <a:bodyPr bIns="36000" anchor="ctr" anchorCtr="0"/>
          <a:lstStyle>
            <a:lvl1pPr marL="0" indent="0">
              <a:lnSpc>
                <a:spcPct val="100000"/>
              </a:lnSpc>
              <a:buNone/>
              <a:defRPr sz="1500">
                <a:solidFill>
                  <a:schemeClr val="tx1"/>
                </a:solidFill>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 om de tekst te bewerken</a:t>
            </a:r>
          </a:p>
        </p:txBody>
      </p:sp>
      <p:sp>
        <p:nvSpPr>
          <p:cNvPr id="27" name="Text Placeholder 3">
            <a:extLst>
              <a:ext uri="{FF2B5EF4-FFF2-40B4-BE49-F238E27FC236}">
                <a16:creationId xmlns:a16="http://schemas.microsoft.com/office/drawing/2014/main" id="{E19CF52C-AD65-4F61-640D-E12CE5105B79}"/>
              </a:ext>
            </a:extLst>
          </p:cNvPr>
          <p:cNvSpPr>
            <a:spLocks noGrp="1"/>
          </p:cNvSpPr>
          <p:nvPr>
            <p:ph type="body" sz="half" idx="19" hasCustomPrompt="1"/>
          </p:nvPr>
        </p:nvSpPr>
        <p:spPr>
          <a:xfrm>
            <a:off x="5616000" y="3329160"/>
            <a:ext cx="2844000" cy="288000"/>
          </a:xfrm>
        </p:spPr>
        <p:txBody>
          <a:bodyPr bIns="36000" anchor="ctr" anchorCtr="0"/>
          <a:lstStyle>
            <a:lvl1pPr marL="0" indent="0">
              <a:lnSpc>
                <a:spcPct val="100000"/>
              </a:lnSpc>
              <a:buNone/>
              <a:defRPr sz="1500">
                <a:solidFill>
                  <a:schemeClr val="tx1"/>
                </a:solidFill>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 om de tekst te bewerken</a:t>
            </a:r>
          </a:p>
        </p:txBody>
      </p:sp>
      <p:grpSp>
        <p:nvGrpSpPr>
          <p:cNvPr id="2" name="Graphic 19">
            <a:extLst>
              <a:ext uri="{FF2B5EF4-FFF2-40B4-BE49-F238E27FC236}">
                <a16:creationId xmlns:a16="http://schemas.microsoft.com/office/drawing/2014/main" id="{C3412376-18F9-26FF-9585-39132C5A8493}"/>
              </a:ext>
            </a:extLst>
          </p:cNvPr>
          <p:cNvGrpSpPr/>
          <p:nvPr/>
        </p:nvGrpSpPr>
        <p:grpSpPr>
          <a:xfrm>
            <a:off x="5003966" y="1446639"/>
            <a:ext cx="461685" cy="461586"/>
            <a:chOff x="5003966" y="1446639"/>
            <a:chExt cx="461685" cy="461586"/>
          </a:xfrm>
        </p:grpSpPr>
        <p:sp>
          <p:nvSpPr>
            <p:cNvPr id="3" name="Vrije vorm 2">
              <a:extLst>
                <a:ext uri="{FF2B5EF4-FFF2-40B4-BE49-F238E27FC236}">
                  <a16:creationId xmlns:a16="http://schemas.microsoft.com/office/drawing/2014/main" id="{1B9475B1-B0C9-9824-0311-D697183B032B}"/>
                </a:ext>
              </a:extLst>
            </p:cNvPr>
            <p:cNvSpPr/>
            <p:nvPr/>
          </p:nvSpPr>
          <p:spPr>
            <a:xfrm>
              <a:off x="5003966" y="1446639"/>
              <a:ext cx="461685" cy="461586"/>
            </a:xfrm>
            <a:custGeom>
              <a:avLst/>
              <a:gdLst>
                <a:gd name="connsiteX0" fmla="*/ 10203 w 461685"/>
                <a:gd name="connsiteY0" fmla="*/ 206342 h 461586"/>
                <a:gd name="connsiteX1" fmla="*/ 10203 w 461685"/>
                <a:gd name="connsiteY1" fmla="*/ 255344 h 461586"/>
                <a:gd name="connsiteX2" fmla="*/ 206342 w 461685"/>
                <a:gd name="connsiteY2" fmla="*/ 451482 h 461586"/>
                <a:gd name="connsiteX3" fmla="*/ 255344 w 461685"/>
                <a:gd name="connsiteY3" fmla="*/ 451482 h 461586"/>
                <a:gd name="connsiteX4" fmla="*/ 451482 w 461685"/>
                <a:gd name="connsiteY4" fmla="*/ 255344 h 461586"/>
                <a:gd name="connsiteX5" fmla="*/ 451482 w 461685"/>
                <a:gd name="connsiteY5" fmla="*/ 206342 h 461586"/>
                <a:gd name="connsiteX6" fmla="*/ 255344 w 461685"/>
                <a:gd name="connsiteY6" fmla="*/ 10203 h 461586"/>
                <a:gd name="connsiteX7" fmla="*/ 206342 w 461685"/>
                <a:gd name="connsiteY7" fmla="*/ 10203 h 461586"/>
                <a:gd name="connsiteX8" fmla="*/ 10203 w 461685"/>
                <a:gd name="connsiteY8" fmla="*/ 206342 h 461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685" h="461586">
                  <a:moveTo>
                    <a:pt x="10203" y="206342"/>
                  </a:moveTo>
                  <a:cubicBezTo>
                    <a:pt x="-3401" y="219946"/>
                    <a:pt x="-3401" y="241872"/>
                    <a:pt x="10203" y="255344"/>
                  </a:cubicBezTo>
                  <a:lnTo>
                    <a:pt x="206342" y="451482"/>
                  </a:lnTo>
                  <a:cubicBezTo>
                    <a:pt x="219946" y="464955"/>
                    <a:pt x="241872" y="464955"/>
                    <a:pt x="255344" y="451482"/>
                  </a:cubicBezTo>
                  <a:lnTo>
                    <a:pt x="451482" y="255344"/>
                  </a:lnTo>
                  <a:cubicBezTo>
                    <a:pt x="465087" y="241872"/>
                    <a:pt x="465087" y="219814"/>
                    <a:pt x="451482" y="206342"/>
                  </a:cubicBezTo>
                  <a:lnTo>
                    <a:pt x="255344" y="10203"/>
                  </a:lnTo>
                  <a:cubicBezTo>
                    <a:pt x="241739" y="-3401"/>
                    <a:pt x="219814" y="-3401"/>
                    <a:pt x="206342" y="10203"/>
                  </a:cubicBezTo>
                  <a:lnTo>
                    <a:pt x="10203" y="206342"/>
                  </a:lnTo>
                  <a:close/>
                </a:path>
              </a:pathLst>
            </a:custGeom>
            <a:solidFill>
              <a:schemeClr val="accent6"/>
            </a:solidFill>
            <a:ln w="13063" cap="flat">
              <a:noFill/>
              <a:prstDash val="solid"/>
              <a:miter/>
            </a:ln>
          </p:spPr>
          <p:txBody>
            <a:bodyPr rtlCol="0" anchor="ctr"/>
            <a:lstStyle/>
            <a:p>
              <a:endParaRPr lang="nl-NL" dirty="0"/>
            </a:p>
          </p:txBody>
        </p:sp>
        <p:sp>
          <p:nvSpPr>
            <p:cNvPr id="7" name="Vrije vorm 6">
              <a:extLst>
                <a:ext uri="{FF2B5EF4-FFF2-40B4-BE49-F238E27FC236}">
                  <a16:creationId xmlns:a16="http://schemas.microsoft.com/office/drawing/2014/main" id="{566903AF-ACA6-AC82-42A7-20C964D90D9C}"/>
                </a:ext>
              </a:extLst>
            </p:cNvPr>
            <p:cNvSpPr/>
            <p:nvPr/>
          </p:nvSpPr>
          <p:spPr>
            <a:xfrm>
              <a:off x="5192478" y="1634754"/>
              <a:ext cx="82946" cy="108041"/>
            </a:xfrm>
            <a:custGeom>
              <a:avLst/>
              <a:gdLst>
                <a:gd name="connsiteX0" fmla="*/ 80569 w 82946"/>
                <a:gd name="connsiteY0" fmla="*/ 108041 h 108041"/>
                <a:gd name="connsiteX1" fmla="*/ 2377 w 82946"/>
                <a:gd name="connsiteY1" fmla="*/ 108041 h 108041"/>
                <a:gd name="connsiteX2" fmla="*/ 0 w 82946"/>
                <a:gd name="connsiteY2" fmla="*/ 105664 h 108041"/>
                <a:gd name="connsiteX3" fmla="*/ 0 w 82946"/>
                <a:gd name="connsiteY3" fmla="*/ 91135 h 108041"/>
                <a:gd name="connsiteX4" fmla="*/ 2377 w 82946"/>
                <a:gd name="connsiteY4" fmla="*/ 88758 h 108041"/>
                <a:gd name="connsiteX5" fmla="*/ 32888 w 82946"/>
                <a:gd name="connsiteY5" fmla="*/ 88758 h 108041"/>
                <a:gd name="connsiteX6" fmla="*/ 32888 w 82946"/>
                <a:gd name="connsiteY6" fmla="*/ 22718 h 108041"/>
                <a:gd name="connsiteX7" fmla="*/ 2774 w 82946"/>
                <a:gd name="connsiteY7" fmla="*/ 27473 h 108041"/>
                <a:gd name="connsiteX8" fmla="*/ 396 w 82946"/>
                <a:gd name="connsiteY8" fmla="*/ 24831 h 108041"/>
                <a:gd name="connsiteX9" fmla="*/ 396 w 82946"/>
                <a:gd name="connsiteY9" fmla="*/ 11359 h 108041"/>
                <a:gd name="connsiteX10" fmla="*/ 3038 w 82946"/>
                <a:gd name="connsiteY10" fmla="*/ 8057 h 108041"/>
                <a:gd name="connsiteX11" fmla="*/ 36058 w 82946"/>
                <a:gd name="connsiteY11" fmla="*/ 528 h 108041"/>
                <a:gd name="connsiteX12" fmla="*/ 41209 w 82946"/>
                <a:gd name="connsiteY12" fmla="*/ 0 h 108041"/>
                <a:gd name="connsiteX13" fmla="*/ 54285 w 82946"/>
                <a:gd name="connsiteY13" fmla="*/ 0 h 108041"/>
                <a:gd name="connsiteX14" fmla="*/ 56662 w 82946"/>
                <a:gd name="connsiteY14" fmla="*/ 2377 h 108041"/>
                <a:gd name="connsiteX15" fmla="*/ 56662 w 82946"/>
                <a:gd name="connsiteY15" fmla="*/ 88758 h 108041"/>
                <a:gd name="connsiteX16" fmla="*/ 80569 w 82946"/>
                <a:gd name="connsiteY16" fmla="*/ 88758 h 108041"/>
                <a:gd name="connsiteX17" fmla="*/ 82946 w 82946"/>
                <a:gd name="connsiteY17" fmla="*/ 91135 h 108041"/>
                <a:gd name="connsiteX18" fmla="*/ 82946 w 82946"/>
                <a:gd name="connsiteY18" fmla="*/ 105664 h 108041"/>
                <a:gd name="connsiteX19" fmla="*/ 80569 w 82946"/>
                <a:gd name="connsiteY19" fmla="*/ 108041 h 108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2946" h="108041">
                  <a:moveTo>
                    <a:pt x="80569" y="108041"/>
                  </a:moveTo>
                  <a:lnTo>
                    <a:pt x="2377" y="108041"/>
                  </a:lnTo>
                  <a:cubicBezTo>
                    <a:pt x="792" y="108041"/>
                    <a:pt x="0" y="107249"/>
                    <a:pt x="0" y="105664"/>
                  </a:cubicBezTo>
                  <a:lnTo>
                    <a:pt x="0" y="91135"/>
                  </a:lnTo>
                  <a:cubicBezTo>
                    <a:pt x="0" y="89550"/>
                    <a:pt x="792" y="88758"/>
                    <a:pt x="2377" y="88758"/>
                  </a:cubicBezTo>
                  <a:lnTo>
                    <a:pt x="32888" y="88758"/>
                  </a:lnTo>
                  <a:lnTo>
                    <a:pt x="32888" y="22718"/>
                  </a:lnTo>
                  <a:lnTo>
                    <a:pt x="2774" y="27473"/>
                  </a:lnTo>
                  <a:cubicBezTo>
                    <a:pt x="1189" y="27737"/>
                    <a:pt x="396" y="26944"/>
                    <a:pt x="396" y="24831"/>
                  </a:cubicBezTo>
                  <a:lnTo>
                    <a:pt x="396" y="11359"/>
                  </a:lnTo>
                  <a:cubicBezTo>
                    <a:pt x="396" y="9510"/>
                    <a:pt x="1321" y="8321"/>
                    <a:pt x="3038" y="8057"/>
                  </a:cubicBezTo>
                  <a:lnTo>
                    <a:pt x="36058" y="528"/>
                  </a:lnTo>
                  <a:cubicBezTo>
                    <a:pt x="37775" y="132"/>
                    <a:pt x="39492" y="0"/>
                    <a:pt x="41209" y="0"/>
                  </a:cubicBezTo>
                  <a:lnTo>
                    <a:pt x="54285" y="0"/>
                  </a:lnTo>
                  <a:cubicBezTo>
                    <a:pt x="55870" y="0"/>
                    <a:pt x="56662" y="792"/>
                    <a:pt x="56662" y="2377"/>
                  </a:cubicBezTo>
                  <a:lnTo>
                    <a:pt x="56662" y="88758"/>
                  </a:lnTo>
                  <a:lnTo>
                    <a:pt x="80569" y="88758"/>
                  </a:lnTo>
                  <a:cubicBezTo>
                    <a:pt x="82154" y="88758"/>
                    <a:pt x="82946" y="89550"/>
                    <a:pt x="82946" y="91135"/>
                  </a:cubicBezTo>
                  <a:lnTo>
                    <a:pt x="82946" y="105664"/>
                  </a:lnTo>
                  <a:cubicBezTo>
                    <a:pt x="82946" y="107249"/>
                    <a:pt x="82154" y="108041"/>
                    <a:pt x="80569" y="108041"/>
                  </a:cubicBezTo>
                  <a:close/>
                </a:path>
              </a:pathLst>
            </a:custGeom>
            <a:solidFill>
              <a:srgbClr val="FFFFFF"/>
            </a:solidFill>
            <a:ln w="13063" cap="flat">
              <a:noFill/>
              <a:prstDash val="solid"/>
              <a:miter/>
            </a:ln>
          </p:spPr>
          <p:txBody>
            <a:bodyPr rtlCol="0" anchor="ctr"/>
            <a:lstStyle/>
            <a:p>
              <a:endParaRPr lang="nl-NL"/>
            </a:p>
          </p:txBody>
        </p:sp>
      </p:grpSp>
      <p:grpSp>
        <p:nvGrpSpPr>
          <p:cNvPr id="10" name="Graphic 23">
            <a:extLst>
              <a:ext uri="{FF2B5EF4-FFF2-40B4-BE49-F238E27FC236}">
                <a16:creationId xmlns:a16="http://schemas.microsoft.com/office/drawing/2014/main" id="{B968F43E-E03F-B932-61DD-418B416117AF}"/>
              </a:ext>
            </a:extLst>
          </p:cNvPr>
          <p:cNvGrpSpPr/>
          <p:nvPr/>
        </p:nvGrpSpPr>
        <p:grpSpPr>
          <a:xfrm>
            <a:off x="5003966" y="2054381"/>
            <a:ext cx="461685" cy="461586"/>
            <a:chOff x="5003966" y="2054381"/>
            <a:chExt cx="461685" cy="461586"/>
          </a:xfrm>
        </p:grpSpPr>
        <p:sp>
          <p:nvSpPr>
            <p:cNvPr id="11" name="Vrije vorm 10">
              <a:extLst>
                <a:ext uri="{FF2B5EF4-FFF2-40B4-BE49-F238E27FC236}">
                  <a16:creationId xmlns:a16="http://schemas.microsoft.com/office/drawing/2014/main" id="{E805FE96-1DB0-ABE7-AF2F-9F2A98677B78}"/>
                </a:ext>
              </a:extLst>
            </p:cNvPr>
            <p:cNvSpPr/>
            <p:nvPr/>
          </p:nvSpPr>
          <p:spPr>
            <a:xfrm>
              <a:off x="5003966" y="2054381"/>
              <a:ext cx="461685" cy="461586"/>
            </a:xfrm>
            <a:custGeom>
              <a:avLst/>
              <a:gdLst>
                <a:gd name="connsiteX0" fmla="*/ 10203 w 461685"/>
                <a:gd name="connsiteY0" fmla="*/ 206342 h 461586"/>
                <a:gd name="connsiteX1" fmla="*/ 10203 w 461685"/>
                <a:gd name="connsiteY1" fmla="*/ 255344 h 461586"/>
                <a:gd name="connsiteX2" fmla="*/ 206342 w 461685"/>
                <a:gd name="connsiteY2" fmla="*/ 451482 h 461586"/>
                <a:gd name="connsiteX3" fmla="*/ 255344 w 461685"/>
                <a:gd name="connsiteY3" fmla="*/ 451482 h 461586"/>
                <a:gd name="connsiteX4" fmla="*/ 451482 w 461685"/>
                <a:gd name="connsiteY4" fmla="*/ 255344 h 461586"/>
                <a:gd name="connsiteX5" fmla="*/ 451482 w 461685"/>
                <a:gd name="connsiteY5" fmla="*/ 206342 h 461586"/>
                <a:gd name="connsiteX6" fmla="*/ 255344 w 461685"/>
                <a:gd name="connsiteY6" fmla="*/ 10203 h 461586"/>
                <a:gd name="connsiteX7" fmla="*/ 206342 w 461685"/>
                <a:gd name="connsiteY7" fmla="*/ 10203 h 461586"/>
                <a:gd name="connsiteX8" fmla="*/ 10203 w 461685"/>
                <a:gd name="connsiteY8" fmla="*/ 206342 h 461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685" h="461586">
                  <a:moveTo>
                    <a:pt x="10203" y="206342"/>
                  </a:moveTo>
                  <a:cubicBezTo>
                    <a:pt x="-3401" y="219946"/>
                    <a:pt x="-3401" y="241872"/>
                    <a:pt x="10203" y="255344"/>
                  </a:cubicBezTo>
                  <a:lnTo>
                    <a:pt x="206342" y="451482"/>
                  </a:lnTo>
                  <a:cubicBezTo>
                    <a:pt x="219946" y="464955"/>
                    <a:pt x="241872" y="464955"/>
                    <a:pt x="255344" y="451482"/>
                  </a:cubicBezTo>
                  <a:lnTo>
                    <a:pt x="451482" y="255344"/>
                  </a:lnTo>
                  <a:cubicBezTo>
                    <a:pt x="465087" y="241872"/>
                    <a:pt x="465087" y="219814"/>
                    <a:pt x="451482" y="206342"/>
                  </a:cubicBezTo>
                  <a:lnTo>
                    <a:pt x="255344" y="10203"/>
                  </a:lnTo>
                  <a:cubicBezTo>
                    <a:pt x="241739" y="-3401"/>
                    <a:pt x="219814" y="-3401"/>
                    <a:pt x="206342" y="10203"/>
                  </a:cubicBezTo>
                  <a:lnTo>
                    <a:pt x="10203" y="206342"/>
                  </a:lnTo>
                  <a:close/>
                </a:path>
              </a:pathLst>
            </a:custGeom>
            <a:solidFill>
              <a:schemeClr val="accent6"/>
            </a:solidFill>
            <a:ln w="13063" cap="flat">
              <a:noFill/>
              <a:prstDash val="solid"/>
              <a:miter/>
            </a:ln>
          </p:spPr>
          <p:txBody>
            <a:bodyPr rtlCol="0" anchor="ctr"/>
            <a:lstStyle/>
            <a:p>
              <a:endParaRPr lang="nl-NL" dirty="0"/>
            </a:p>
          </p:txBody>
        </p:sp>
        <p:sp>
          <p:nvSpPr>
            <p:cNvPr id="29" name="Vrije vorm 28">
              <a:extLst>
                <a:ext uri="{FF2B5EF4-FFF2-40B4-BE49-F238E27FC236}">
                  <a16:creationId xmlns:a16="http://schemas.microsoft.com/office/drawing/2014/main" id="{7AF532EA-F3A4-78B1-B92B-7CD32F229C5E}"/>
                </a:ext>
              </a:extLst>
            </p:cNvPr>
            <p:cNvSpPr/>
            <p:nvPr/>
          </p:nvSpPr>
          <p:spPr>
            <a:xfrm>
              <a:off x="5191025" y="2242496"/>
              <a:ext cx="81229" cy="108041"/>
            </a:xfrm>
            <a:custGeom>
              <a:avLst/>
              <a:gdLst>
                <a:gd name="connsiteX0" fmla="*/ 77267 w 81229"/>
                <a:gd name="connsiteY0" fmla="*/ 108041 h 108041"/>
                <a:gd name="connsiteX1" fmla="*/ 5019 w 81229"/>
                <a:gd name="connsiteY1" fmla="*/ 108041 h 108041"/>
                <a:gd name="connsiteX2" fmla="*/ 0 w 81229"/>
                <a:gd name="connsiteY2" fmla="*/ 103022 h 108041"/>
                <a:gd name="connsiteX3" fmla="*/ 0 w 81229"/>
                <a:gd name="connsiteY3" fmla="*/ 96022 h 108041"/>
                <a:gd name="connsiteX4" fmla="*/ 20869 w 81229"/>
                <a:gd name="connsiteY4" fmla="*/ 60625 h 108041"/>
                <a:gd name="connsiteX5" fmla="*/ 27473 w 81229"/>
                <a:gd name="connsiteY5" fmla="*/ 56926 h 108041"/>
                <a:gd name="connsiteX6" fmla="*/ 44379 w 81229"/>
                <a:gd name="connsiteY6" fmla="*/ 47945 h 108041"/>
                <a:gd name="connsiteX7" fmla="*/ 58379 w 81229"/>
                <a:gd name="connsiteY7" fmla="*/ 32095 h 108041"/>
                <a:gd name="connsiteX8" fmla="*/ 40945 w 81229"/>
                <a:gd name="connsiteY8" fmla="*/ 19416 h 108041"/>
                <a:gd name="connsiteX9" fmla="*/ 15585 w 81229"/>
                <a:gd name="connsiteY9" fmla="*/ 31039 h 108041"/>
                <a:gd name="connsiteX10" fmla="*/ 11095 w 81229"/>
                <a:gd name="connsiteY10" fmla="*/ 31567 h 108041"/>
                <a:gd name="connsiteX11" fmla="*/ 1057 w 81229"/>
                <a:gd name="connsiteY11" fmla="*/ 20472 h 108041"/>
                <a:gd name="connsiteX12" fmla="*/ 1189 w 81229"/>
                <a:gd name="connsiteY12" fmla="*/ 15982 h 108041"/>
                <a:gd name="connsiteX13" fmla="*/ 42530 w 81229"/>
                <a:gd name="connsiteY13" fmla="*/ 0 h 108041"/>
                <a:gd name="connsiteX14" fmla="*/ 70531 w 81229"/>
                <a:gd name="connsiteY14" fmla="*/ 8849 h 108041"/>
                <a:gd name="connsiteX15" fmla="*/ 81229 w 81229"/>
                <a:gd name="connsiteY15" fmla="*/ 31567 h 108041"/>
                <a:gd name="connsiteX16" fmla="*/ 54681 w 81229"/>
                <a:gd name="connsiteY16" fmla="*/ 64851 h 108041"/>
                <a:gd name="connsiteX17" fmla="*/ 26416 w 81229"/>
                <a:gd name="connsiteY17" fmla="*/ 87437 h 108041"/>
                <a:gd name="connsiteX18" fmla="*/ 77267 w 81229"/>
                <a:gd name="connsiteY18" fmla="*/ 87437 h 108041"/>
                <a:gd name="connsiteX19" fmla="*/ 81229 w 81229"/>
                <a:gd name="connsiteY19" fmla="*/ 91399 h 108041"/>
                <a:gd name="connsiteX20" fmla="*/ 81229 w 81229"/>
                <a:gd name="connsiteY20" fmla="*/ 103947 h 108041"/>
                <a:gd name="connsiteX21" fmla="*/ 77267 w 81229"/>
                <a:gd name="connsiteY21" fmla="*/ 107909 h 108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1229" h="108041">
                  <a:moveTo>
                    <a:pt x="77267" y="108041"/>
                  </a:moveTo>
                  <a:lnTo>
                    <a:pt x="5019" y="108041"/>
                  </a:lnTo>
                  <a:cubicBezTo>
                    <a:pt x="1717" y="108041"/>
                    <a:pt x="0" y="106456"/>
                    <a:pt x="0" y="103022"/>
                  </a:cubicBezTo>
                  <a:lnTo>
                    <a:pt x="0" y="96022"/>
                  </a:lnTo>
                  <a:cubicBezTo>
                    <a:pt x="0" y="81097"/>
                    <a:pt x="6868" y="69342"/>
                    <a:pt x="20869" y="60625"/>
                  </a:cubicBezTo>
                  <a:cubicBezTo>
                    <a:pt x="21397" y="60361"/>
                    <a:pt x="23642" y="59172"/>
                    <a:pt x="27473" y="56926"/>
                  </a:cubicBezTo>
                  <a:cubicBezTo>
                    <a:pt x="31303" y="54681"/>
                    <a:pt x="36982" y="51775"/>
                    <a:pt x="44379" y="47945"/>
                  </a:cubicBezTo>
                  <a:cubicBezTo>
                    <a:pt x="53757" y="42926"/>
                    <a:pt x="58379" y="37643"/>
                    <a:pt x="58379" y="32095"/>
                  </a:cubicBezTo>
                  <a:cubicBezTo>
                    <a:pt x="58379" y="23642"/>
                    <a:pt x="52568" y="19416"/>
                    <a:pt x="40945" y="19416"/>
                  </a:cubicBezTo>
                  <a:cubicBezTo>
                    <a:pt x="31171" y="19416"/>
                    <a:pt x="22718" y="23246"/>
                    <a:pt x="15585" y="31039"/>
                  </a:cubicBezTo>
                  <a:cubicBezTo>
                    <a:pt x="13868" y="32756"/>
                    <a:pt x="12283" y="33020"/>
                    <a:pt x="11095" y="31567"/>
                  </a:cubicBezTo>
                  <a:lnTo>
                    <a:pt x="1057" y="20472"/>
                  </a:lnTo>
                  <a:cubicBezTo>
                    <a:pt x="-132" y="18755"/>
                    <a:pt x="-132" y="17170"/>
                    <a:pt x="1189" y="15982"/>
                  </a:cubicBezTo>
                  <a:cubicBezTo>
                    <a:pt x="11491" y="5283"/>
                    <a:pt x="25359" y="0"/>
                    <a:pt x="42530" y="0"/>
                  </a:cubicBezTo>
                  <a:cubicBezTo>
                    <a:pt x="54021" y="0"/>
                    <a:pt x="63398" y="2906"/>
                    <a:pt x="70531" y="8849"/>
                  </a:cubicBezTo>
                  <a:cubicBezTo>
                    <a:pt x="77663" y="14661"/>
                    <a:pt x="81229" y="22189"/>
                    <a:pt x="81229" y="31567"/>
                  </a:cubicBezTo>
                  <a:cubicBezTo>
                    <a:pt x="81229" y="44775"/>
                    <a:pt x="72380" y="55870"/>
                    <a:pt x="54681" y="64851"/>
                  </a:cubicBezTo>
                  <a:cubicBezTo>
                    <a:pt x="35926" y="74229"/>
                    <a:pt x="26548" y="81758"/>
                    <a:pt x="26416" y="87437"/>
                  </a:cubicBezTo>
                  <a:lnTo>
                    <a:pt x="77267" y="87437"/>
                  </a:lnTo>
                  <a:cubicBezTo>
                    <a:pt x="79908" y="87437"/>
                    <a:pt x="81229" y="88758"/>
                    <a:pt x="81229" y="91399"/>
                  </a:cubicBezTo>
                  <a:lnTo>
                    <a:pt x="81229" y="103947"/>
                  </a:lnTo>
                  <a:cubicBezTo>
                    <a:pt x="81229" y="106589"/>
                    <a:pt x="79908" y="107909"/>
                    <a:pt x="77267" y="107909"/>
                  </a:cubicBezTo>
                  <a:close/>
                </a:path>
              </a:pathLst>
            </a:custGeom>
            <a:solidFill>
              <a:srgbClr val="FFFFFF"/>
            </a:solidFill>
            <a:ln w="13063" cap="flat">
              <a:noFill/>
              <a:prstDash val="solid"/>
              <a:miter/>
            </a:ln>
          </p:spPr>
          <p:txBody>
            <a:bodyPr rtlCol="0" anchor="ctr"/>
            <a:lstStyle/>
            <a:p>
              <a:endParaRPr lang="nl-NL"/>
            </a:p>
          </p:txBody>
        </p:sp>
      </p:grpSp>
      <p:grpSp>
        <p:nvGrpSpPr>
          <p:cNvPr id="30" name="Graphic 25">
            <a:extLst>
              <a:ext uri="{FF2B5EF4-FFF2-40B4-BE49-F238E27FC236}">
                <a16:creationId xmlns:a16="http://schemas.microsoft.com/office/drawing/2014/main" id="{20A2FFCB-C83F-68F5-E585-4A0F3ABB0752}"/>
              </a:ext>
            </a:extLst>
          </p:cNvPr>
          <p:cNvGrpSpPr/>
          <p:nvPr/>
        </p:nvGrpSpPr>
        <p:grpSpPr>
          <a:xfrm>
            <a:off x="5003966" y="2645396"/>
            <a:ext cx="461685" cy="461636"/>
            <a:chOff x="5003966" y="2645396"/>
            <a:chExt cx="461685" cy="461636"/>
          </a:xfrm>
        </p:grpSpPr>
        <p:sp>
          <p:nvSpPr>
            <p:cNvPr id="31" name="Vrije vorm 30">
              <a:extLst>
                <a:ext uri="{FF2B5EF4-FFF2-40B4-BE49-F238E27FC236}">
                  <a16:creationId xmlns:a16="http://schemas.microsoft.com/office/drawing/2014/main" id="{5202939A-B15B-F17F-3E8C-043A7DE8A032}"/>
                </a:ext>
              </a:extLst>
            </p:cNvPr>
            <p:cNvSpPr/>
            <p:nvPr/>
          </p:nvSpPr>
          <p:spPr>
            <a:xfrm>
              <a:off x="5003966" y="2645396"/>
              <a:ext cx="461685" cy="461636"/>
            </a:xfrm>
            <a:custGeom>
              <a:avLst/>
              <a:gdLst>
                <a:gd name="connsiteX0" fmla="*/ 10203 w 461685"/>
                <a:gd name="connsiteY0" fmla="*/ 206342 h 461636"/>
                <a:gd name="connsiteX1" fmla="*/ 10203 w 461685"/>
                <a:gd name="connsiteY1" fmla="*/ 255344 h 461636"/>
                <a:gd name="connsiteX2" fmla="*/ 206342 w 461685"/>
                <a:gd name="connsiteY2" fmla="*/ 451482 h 461636"/>
                <a:gd name="connsiteX3" fmla="*/ 255344 w 461685"/>
                <a:gd name="connsiteY3" fmla="*/ 451482 h 461636"/>
                <a:gd name="connsiteX4" fmla="*/ 451482 w 461685"/>
                <a:gd name="connsiteY4" fmla="*/ 255344 h 461636"/>
                <a:gd name="connsiteX5" fmla="*/ 451482 w 461685"/>
                <a:gd name="connsiteY5" fmla="*/ 206342 h 461636"/>
                <a:gd name="connsiteX6" fmla="*/ 255344 w 461685"/>
                <a:gd name="connsiteY6" fmla="*/ 10203 h 461636"/>
                <a:gd name="connsiteX7" fmla="*/ 206342 w 461685"/>
                <a:gd name="connsiteY7" fmla="*/ 10203 h 461636"/>
                <a:gd name="connsiteX8" fmla="*/ 10203 w 461685"/>
                <a:gd name="connsiteY8" fmla="*/ 206342 h 461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685" h="461636">
                  <a:moveTo>
                    <a:pt x="10203" y="206342"/>
                  </a:moveTo>
                  <a:cubicBezTo>
                    <a:pt x="-3401" y="219946"/>
                    <a:pt x="-3401" y="241872"/>
                    <a:pt x="10203" y="255344"/>
                  </a:cubicBezTo>
                  <a:lnTo>
                    <a:pt x="206342" y="451482"/>
                  </a:lnTo>
                  <a:cubicBezTo>
                    <a:pt x="219946" y="465087"/>
                    <a:pt x="241872" y="464955"/>
                    <a:pt x="255344" y="451482"/>
                  </a:cubicBezTo>
                  <a:lnTo>
                    <a:pt x="451482" y="255344"/>
                  </a:lnTo>
                  <a:cubicBezTo>
                    <a:pt x="465087" y="241872"/>
                    <a:pt x="465087" y="219814"/>
                    <a:pt x="451482" y="206342"/>
                  </a:cubicBezTo>
                  <a:lnTo>
                    <a:pt x="255344" y="10203"/>
                  </a:lnTo>
                  <a:cubicBezTo>
                    <a:pt x="241739" y="-3401"/>
                    <a:pt x="219814" y="-3401"/>
                    <a:pt x="206342" y="10203"/>
                  </a:cubicBezTo>
                  <a:lnTo>
                    <a:pt x="10203" y="206342"/>
                  </a:lnTo>
                  <a:close/>
                </a:path>
              </a:pathLst>
            </a:custGeom>
            <a:solidFill>
              <a:schemeClr val="accent6"/>
            </a:solidFill>
            <a:ln w="13063" cap="flat">
              <a:noFill/>
              <a:prstDash val="solid"/>
              <a:miter/>
            </a:ln>
          </p:spPr>
          <p:txBody>
            <a:bodyPr rtlCol="0" anchor="ctr"/>
            <a:lstStyle/>
            <a:p>
              <a:endParaRPr lang="nl-NL"/>
            </a:p>
          </p:txBody>
        </p:sp>
        <p:sp>
          <p:nvSpPr>
            <p:cNvPr id="32" name="Vrije vorm 31">
              <a:extLst>
                <a:ext uri="{FF2B5EF4-FFF2-40B4-BE49-F238E27FC236}">
                  <a16:creationId xmlns:a16="http://schemas.microsoft.com/office/drawing/2014/main" id="{551EC3E9-0D12-B50A-6FAA-7BC9F1D2CE18}"/>
                </a:ext>
              </a:extLst>
            </p:cNvPr>
            <p:cNvSpPr/>
            <p:nvPr/>
          </p:nvSpPr>
          <p:spPr>
            <a:xfrm>
              <a:off x="5187018" y="2833511"/>
              <a:ext cx="91708" cy="138419"/>
            </a:xfrm>
            <a:custGeom>
              <a:avLst/>
              <a:gdLst>
                <a:gd name="connsiteX0" fmla="*/ 79425 w 91708"/>
                <a:gd name="connsiteY0" fmla="*/ 127721 h 138419"/>
                <a:gd name="connsiteX1" fmla="*/ 46537 w 91708"/>
                <a:gd name="connsiteY1" fmla="*/ 138420 h 138419"/>
                <a:gd name="connsiteX2" fmla="*/ 837 w 91708"/>
                <a:gd name="connsiteY2" fmla="*/ 121646 h 138419"/>
                <a:gd name="connsiteX3" fmla="*/ 309 w 91708"/>
                <a:gd name="connsiteY3" fmla="*/ 118872 h 138419"/>
                <a:gd name="connsiteX4" fmla="*/ 10611 w 91708"/>
                <a:gd name="connsiteY4" fmla="*/ 103551 h 138419"/>
                <a:gd name="connsiteX5" fmla="*/ 13253 w 91708"/>
                <a:gd name="connsiteY5" fmla="*/ 103022 h 138419"/>
                <a:gd name="connsiteX6" fmla="*/ 44952 w 91708"/>
                <a:gd name="connsiteY6" fmla="*/ 117419 h 138419"/>
                <a:gd name="connsiteX7" fmla="*/ 63707 w 91708"/>
                <a:gd name="connsiteY7" fmla="*/ 111740 h 138419"/>
                <a:gd name="connsiteX8" fmla="*/ 69123 w 91708"/>
                <a:gd name="connsiteY8" fmla="*/ 100645 h 138419"/>
                <a:gd name="connsiteX9" fmla="*/ 61594 w 91708"/>
                <a:gd name="connsiteY9" fmla="*/ 84135 h 138419"/>
                <a:gd name="connsiteX10" fmla="*/ 39537 w 91708"/>
                <a:gd name="connsiteY10" fmla="*/ 78191 h 138419"/>
                <a:gd name="connsiteX11" fmla="*/ 26461 w 91708"/>
                <a:gd name="connsiteY11" fmla="*/ 78191 h 138419"/>
                <a:gd name="connsiteX12" fmla="*/ 24480 w 91708"/>
                <a:gd name="connsiteY12" fmla="*/ 76474 h 138419"/>
                <a:gd name="connsiteX13" fmla="*/ 24480 w 91708"/>
                <a:gd name="connsiteY13" fmla="*/ 59436 h 138419"/>
                <a:gd name="connsiteX14" fmla="*/ 26461 w 91708"/>
                <a:gd name="connsiteY14" fmla="*/ 57455 h 138419"/>
                <a:gd name="connsiteX15" fmla="*/ 39537 w 91708"/>
                <a:gd name="connsiteY15" fmla="*/ 57719 h 138419"/>
                <a:gd name="connsiteX16" fmla="*/ 58160 w 91708"/>
                <a:gd name="connsiteY16" fmla="*/ 50719 h 138419"/>
                <a:gd name="connsiteX17" fmla="*/ 64104 w 91708"/>
                <a:gd name="connsiteY17" fmla="*/ 35662 h 138419"/>
                <a:gd name="connsiteX18" fmla="*/ 61066 w 91708"/>
                <a:gd name="connsiteY18" fmla="*/ 26284 h 138419"/>
                <a:gd name="connsiteX19" fmla="*/ 47594 w 91708"/>
                <a:gd name="connsiteY19" fmla="*/ 20737 h 138419"/>
                <a:gd name="connsiteX20" fmla="*/ 20121 w 91708"/>
                <a:gd name="connsiteY20" fmla="*/ 34209 h 138419"/>
                <a:gd name="connsiteX21" fmla="*/ 17611 w 91708"/>
                <a:gd name="connsiteY21" fmla="*/ 33680 h 138419"/>
                <a:gd name="connsiteX22" fmla="*/ 7045 w 91708"/>
                <a:gd name="connsiteY22" fmla="*/ 19284 h 138419"/>
                <a:gd name="connsiteX23" fmla="*/ 7705 w 91708"/>
                <a:gd name="connsiteY23" fmla="*/ 16642 h 138419"/>
                <a:gd name="connsiteX24" fmla="*/ 25536 w 91708"/>
                <a:gd name="connsiteY24" fmla="*/ 4359 h 138419"/>
                <a:gd name="connsiteX25" fmla="*/ 47726 w 91708"/>
                <a:gd name="connsiteY25" fmla="*/ 0 h 138419"/>
                <a:gd name="connsiteX26" fmla="*/ 76255 w 91708"/>
                <a:gd name="connsiteY26" fmla="*/ 10038 h 138419"/>
                <a:gd name="connsiteX27" fmla="*/ 86689 w 91708"/>
                <a:gd name="connsiteY27" fmla="*/ 35265 h 138419"/>
                <a:gd name="connsiteX28" fmla="*/ 69651 w 91708"/>
                <a:gd name="connsiteY28" fmla="*/ 65512 h 138419"/>
                <a:gd name="connsiteX29" fmla="*/ 69255 w 91708"/>
                <a:gd name="connsiteY29" fmla="*/ 66040 h 138419"/>
                <a:gd name="connsiteX30" fmla="*/ 69651 w 91708"/>
                <a:gd name="connsiteY30" fmla="*/ 66436 h 138419"/>
                <a:gd name="connsiteX31" fmla="*/ 91708 w 91708"/>
                <a:gd name="connsiteY31" fmla="*/ 100513 h 138419"/>
                <a:gd name="connsiteX32" fmla="*/ 79557 w 91708"/>
                <a:gd name="connsiteY32" fmla="*/ 127589 h 13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08" h="138419">
                  <a:moveTo>
                    <a:pt x="79425" y="127721"/>
                  </a:moveTo>
                  <a:cubicBezTo>
                    <a:pt x="71236" y="134854"/>
                    <a:pt x="60273" y="138420"/>
                    <a:pt x="46537" y="138420"/>
                  </a:cubicBezTo>
                  <a:cubicBezTo>
                    <a:pt x="28838" y="138420"/>
                    <a:pt x="13517" y="132872"/>
                    <a:pt x="837" y="121646"/>
                  </a:cubicBezTo>
                  <a:cubicBezTo>
                    <a:pt x="-87" y="120721"/>
                    <a:pt x="-219" y="119797"/>
                    <a:pt x="309" y="118872"/>
                  </a:cubicBezTo>
                  <a:lnTo>
                    <a:pt x="10611" y="103551"/>
                  </a:lnTo>
                  <a:cubicBezTo>
                    <a:pt x="11404" y="102626"/>
                    <a:pt x="12196" y="102494"/>
                    <a:pt x="13253" y="103022"/>
                  </a:cubicBezTo>
                  <a:cubicBezTo>
                    <a:pt x="23687" y="112664"/>
                    <a:pt x="34254" y="117419"/>
                    <a:pt x="44952" y="117419"/>
                  </a:cubicBezTo>
                  <a:cubicBezTo>
                    <a:pt x="53273" y="117419"/>
                    <a:pt x="59481" y="115570"/>
                    <a:pt x="63707" y="111740"/>
                  </a:cubicBezTo>
                  <a:cubicBezTo>
                    <a:pt x="67141" y="108702"/>
                    <a:pt x="68991" y="105004"/>
                    <a:pt x="69123" y="100645"/>
                  </a:cubicBezTo>
                  <a:cubicBezTo>
                    <a:pt x="69123" y="93777"/>
                    <a:pt x="66745" y="88229"/>
                    <a:pt x="61594" y="84135"/>
                  </a:cubicBezTo>
                  <a:cubicBezTo>
                    <a:pt x="56443" y="80040"/>
                    <a:pt x="49179" y="78059"/>
                    <a:pt x="39537" y="78191"/>
                  </a:cubicBezTo>
                  <a:lnTo>
                    <a:pt x="26461" y="78191"/>
                  </a:lnTo>
                  <a:cubicBezTo>
                    <a:pt x="25140" y="78323"/>
                    <a:pt x="24480" y="77663"/>
                    <a:pt x="24480" y="76474"/>
                  </a:cubicBezTo>
                  <a:lnTo>
                    <a:pt x="24480" y="59436"/>
                  </a:lnTo>
                  <a:cubicBezTo>
                    <a:pt x="24480" y="58115"/>
                    <a:pt x="25140" y="57455"/>
                    <a:pt x="26461" y="57455"/>
                  </a:cubicBezTo>
                  <a:lnTo>
                    <a:pt x="39537" y="57719"/>
                  </a:lnTo>
                  <a:cubicBezTo>
                    <a:pt x="47329" y="57719"/>
                    <a:pt x="53537" y="55474"/>
                    <a:pt x="58160" y="50719"/>
                  </a:cubicBezTo>
                  <a:cubicBezTo>
                    <a:pt x="62122" y="46624"/>
                    <a:pt x="64104" y="41605"/>
                    <a:pt x="64104" y="35662"/>
                  </a:cubicBezTo>
                  <a:cubicBezTo>
                    <a:pt x="64104" y="32095"/>
                    <a:pt x="63047" y="29058"/>
                    <a:pt x="61066" y="26284"/>
                  </a:cubicBezTo>
                  <a:cubicBezTo>
                    <a:pt x="58160" y="22586"/>
                    <a:pt x="53669" y="20737"/>
                    <a:pt x="47594" y="20737"/>
                  </a:cubicBezTo>
                  <a:cubicBezTo>
                    <a:pt x="38612" y="20737"/>
                    <a:pt x="29367" y="25227"/>
                    <a:pt x="20121" y="34209"/>
                  </a:cubicBezTo>
                  <a:cubicBezTo>
                    <a:pt x="19329" y="35001"/>
                    <a:pt x="18536" y="34737"/>
                    <a:pt x="17611" y="33680"/>
                  </a:cubicBezTo>
                  <a:lnTo>
                    <a:pt x="7045" y="19284"/>
                  </a:lnTo>
                  <a:cubicBezTo>
                    <a:pt x="6253" y="18491"/>
                    <a:pt x="6517" y="17699"/>
                    <a:pt x="7705" y="16642"/>
                  </a:cubicBezTo>
                  <a:cubicBezTo>
                    <a:pt x="14442" y="10698"/>
                    <a:pt x="20385" y="6604"/>
                    <a:pt x="25536" y="4359"/>
                  </a:cubicBezTo>
                  <a:cubicBezTo>
                    <a:pt x="31744" y="1453"/>
                    <a:pt x="39141" y="0"/>
                    <a:pt x="47726" y="0"/>
                  </a:cubicBezTo>
                  <a:cubicBezTo>
                    <a:pt x="59745" y="0"/>
                    <a:pt x="69255" y="3302"/>
                    <a:pt x="76255" y="10038"/>
                  </a:cubicBezTo>
                  <a:cubicBezTo>
                    <a:pt x="83255" y="16774"/>
                    <a:pt x="86689" y="25227"/>
                    <a:pt x="86689" y="35265"/>
                  </a:cubicBezTo>
                  <a:cubicBezTo>
                    <a:pt x="86689" y="49266"/>
                    <a:pt x="81010" y="59436"/>
                    <a:pt x="69651" y="65512"/>
                  </a:cubicBezTo>
                  <a:cubicBezTo>
                    <a:pt x="69387" y="65776"/>
                    <a:pt x="69255" y="66040"/>
                    <a:pt x="69255" y="66040"/>
                  </a:cubicBezTo>
                  <a:lnTo>
                    <a:pt x="69651" y="66436"/>
                  </a:lnTo>
                  <a:cubicBezTo>
                    <a:pt x="84312" y="72776"/>
                    <a:pt x="91708" y="84135"/>
                    <a:pt x="91708" y="100513"/>
                  </a:cubicBezTo>
                  <a:cubicBezTo>
                    <a:pt x="91708" y="111740"/>
                    <a:pt x="87746" y="120721"/>
                    <a:pt x="79557" y="127589"/>
                  </a:cubicBezTo>
                  <a:close/>
                </a:path>
              </a:pathLst>
            </a:custGeom>
            <a:solidFill>
              <a:srgbClr val="FFFFFF"/>
            </a:solidFill>
            <a:ln w="13063" cap="flat">
              <a:noFill/>
              <a:prstDash val="solid"/>
              <a:miter/>
            </a:ln>
          </p:spPr>
          <p:txBody>
            <a:bodyPr rtlCol="0" anchor="ctr"/>
            <a:lstStyle/>
            <a:p>
              <a:endParaRPr lang="nl-NL"/>
            </a:p>
          </p:txBody>
        </p:sp>
      </p:grpSp>
      <p:grpSp>
        <p:nvGrpSpPr>
          <p:cNvPr id="33" name="Graphic 27">
            <a:extLst>
              <a:ext uri="{FF2B5EF4-FFF2-40B4-BE49-F238E27FC236}">
                <a16:creationId xmlns:a16="http://schemas.microsoft.com/office/drawing/2014/main" id="{4D07D871-E0B9-7FC2-C19F-87B36A48E752}"/>
              </a:ext>
            </a:extLst>
          </p:cNvPr>
          <p:cNvGrpSpPr/>
          <p:nvPr/>
        </p:nvGrpSpPr>
        <p:grpSpPr>
          <a:xfrm>
            <a:off x="5003966" y="3241986"/>
            <a:ext cx="461636" cy="461636"/>
            <a:chOff x="5003966" y="3241986"/>
            <a:chExt cx="461636" cy="461636"/>
          </a:xfrm>
        </p:grpSpPr>
        <p:sp>
          <p:nvSpPr>
            <p:cNvPr id="34" name="Vrije vorm 33">
              <a:extLst>
                <a:ext uri="{FF2B5EF4-FFF2-40B4-BE49-F238E27FC236}">
                  <a16:creationId xmlns:a16="http://schemas.microsoft.com/office/drawing/2014/main" id="{5FECD9F7-61FE-1D80-133E-A4F629FA6EC7}"/>
                </a:ext>
              </a:extLst>
            </p:cNvPr>
            <p:cNvSpPr/>
            <p:nvPr/>
          </p:nvSpPr>
          <p:spPr>
            <a:xfrm>
              <a:off x="5003966" y="3241986"/>
              <a:ext cx="461636" cy="461636"/>
            </a:xfrm>
            <a:custGeom>
              <a:avLst/>
              <a:gdLst>
                <a:gd name="connsiteX0" fmla="*/ 10203 w 461636"/>
                <a:gd name="connsiteY0" fmla="*/ 206342 h 461636"/>
                <a:gd name="connsiteX1" fmla="*/ 10203 w 461636"/>
                <a:gd name="connsiteY1" fmla="*/ 255344 h 461636"/>
                <a:gd name="connsiteX2" fmla="*/ 206342 w 461636"/>
                <a:gd name="connsiteY2" fmla="*/ 451482 h 461636"/>
                <a:gd name="connsiteX3" fmla="*/ 255344 w 461636"/>
                <a:gd name="connsiteY3" fmla="*/ 451482 h 461636"/>
                <a:gd name="connsiteX4" fmla="*/ 451482 w 461636"/>
                <a:gd name="connsiteY4" fmla="*/ 255344 h 461636"/>
                <a:gd name="connsiteX5" fmla="*/ 451482 w 461636"/>
                <a:gd name="connsiteY5" fmla="*/ 206342 h 461636"/>
                <a:gd name="connsiteX6" fmla="*/ 255344 w 461636"/>
                <a:gd name="connsiteY6" fmla="*/ 10203 h 461636"/>
                <a:gd name="connsiteX7" fmla="*/ 206342 w 461636"/>
                <a:gd name="connsiteY7" fmla="*/ 10203 h 461636"/>
                <a:gd name="connsiteX8" fmla="*/ 10203 w 461636"/>
                <a:gd name="connsiteY8" fmla="*/ 206342 h 461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636" h="461636">
                  <a:moveTo>
                    <a:pt x="10203" y="206342"/>
                  </a:moveTo>
                  <a:cubicBezTo>
                    <a:pt x="-3401" y="219946"/>
                    <a:pt x="-3401" y="241872"/>
                    <a:pt x="10203" y="255344"/>
                  </a:cubicBezTo>
                  <a:lnTo>
                    <a:pt x="206342" y="451482"/>
                  </a:lnTo>
                  <a:cubicBezTo>
                    <a:pt x="219946" y="465087"/>
                    <a:pt x="241872" y="464955"/>
                    <a:pt x="255344" y="451482"/>
                  </a:cubicBezTo>
                  <a:lnTo>
                    <a:pt x="451482" y="255344"/>
                  </a:lnTo>
                  <a:cubicBezTo>
                    <a:pt x="464955" y="241872"/>
                    <a:pt x="465087" y="219814"/>
                    <a:pt x="451482" y="206342"/>
                  </a:cubicBezTo>
                  <a:lnTo>
                    <a:pt x="255344" y="10203"/>
                  </a:lnTo>
                  <a:cubicBezTo>
                    <a:pt x="241872" y="-3401"/>
                    <a:pt x="219814" y="-3401"/>
                    <a:pt x="206342" y="10203"/>
                  </a:cubicBezTo>
                  <a:lnTo>
                    <a:pt x="10203" y="206342"/>
                  </a:lnTo>
                  <a:close/>
                </a:path>
              </a:pathLst>
            </a:custGeom>
            <a:solidFill>
              <a:schemeClr val="accent6"/>
            </a:solidFill>
            <a:ln w="13063" cap="flat">
              <a:noFill/>
              <a:prstDash val="solid"/>
              <a:miter/>
            </a:ln>
          </p:spPr>
          <p:txBody>
            <a:bodyPr rtlCol="0" anchor="ctr"/>
            <a:lstStyle/>
            <a:p>
              <a:endParaRPr lang="nl-NL"/>
            </a:p>
          </p:txBody>
        </p:sp>
        <p:sp>
          <p:nvSpPr>
            <p:cNvPr id="35" name="Vrije vorm 34">
              <a:extLst>
                <a:ext uri="{FF2B5EF4-FFF2-40B4-BE49-F238E27FC236}">
                  <a16:creationId xmlns:a16="http://schemas.microsoft.com/office/drawing/2014/main" id="{7F3F48C1-69E6-119D-D68E-9A3F18798E14}"/>
                </a:ext>
              </a:extLst>
            </p:cNvPr>
            <p:cNvSpPr/>
            <p:nvPr/>
          </p:nvSpPr>
          <p:spPr>
            <a:xfrm>
              <a:off x="5169100" y="3406723"/>
              <a:ext cx="104343" cy="134985"/>
            </a:xfrm>
            <a:custGeom>
              <a:avLst/>
              <a:gdLst>
                <a:gd name="connsiteX0" fmla="*/ 102098 w 104343"/>
                <a:gd name="connsiteY0" fmla="*/ 107381 h 134985"/>
                <a:gd name="connsiteX1" fmla="*/ 83871 w 104343"/>
                <a:gd name="connsiteY1" fmla="*/ 107381 h 134985"/>
                <a:gd name="connsiteX2" fmla="*/ 83871 w 104343"/>
                <a:gd name="connsiteY2" fmla="*/ 132344 h 134985"/>
                <a:gd name="connsiteX3" fmla="*/ 81493 w 104343"/>
                <a:gd name="connsiteY3" fmla="*/ 134986 h 134985"/>
                <a:gd name="connsiteX4" fmla="*/ 62474 w 104343"/>
                <a:gd name="connsiteY4" fmla="*/ 134986 h 134985"/>
                <a:gd name="connsiteX5" fmla="*/ 60096 w 104343"/>
                <a:gd name="connsiteY5" fmla="*/ 132344 h 134985"/>
                <a:gd name="connsiteX6" fmla="*/ 60096 w 104343"/>
                <a:gd name="connsiteY6" fmla="*/ 107381 h 134985"/>
                <a:gd name="connsiteX7" fmla="*/ 2377 w 104343"/>
                <a:gd name="connsiteY7" fmla="*/ 107381 h 134985"/>
                <a:gd name="connsiteX8" fmla="*/ 0 w 104343"/>
                <a:gd name="connsiteY8" fmla="*/ 105004 h 134985"/>
                <a:gd name="connsiteX9" fmla="*/ 0 w 104343"/>
                <a:gd name="connsiteY9" fmla="*/ 88758 h 134985"/>
                <a:gd name="connsiteX10" fmla="*/ 1321 w 104343"/>
                <a:gd name="connsiteY10" fmla="*/ 85192 h 134985"/>
                <a:gd name="connsiteX11" fmla="*/ 59700 w 104343"/>
                <a:gd name="connsiteY11" fmla="*/ 2377 h 134985"/>
                <a:gd name="connsiteX12" fmla="*/ 63530 w 104343"/>
                <a:gd name="connsiteY12" fmla="*/ 0 h 134985"/>
                <a:gd name="connsiteX13" fmla="*/ 81361 w 104343"/>
                <a:gd name="connsiteY13" fmla="*/ 0 h 134985"/>
                <a:gd name="connsiteX14" fmla="*/ 83739 w 104343"/>
                <a:gd name="connsiteY14" fmla="*/ 2377 h 134985"/>
                <a:gd name="connsiteX15" fmla="*/ 83739 w 104343"/>
                <a:gd name="connsiteY15" fmla="*/ 88229 h 134985"/>
                <a:gd name="connsiteX16" fmla="*/ 101966 w 104343"/>
                <a:gd name="connsiteY16" fmla="*/ 88229 h 134985"/>
                <a:gd name="connsiteX17" fmla="*/ 104343 w 104343"/>
                <a:gd name="connsiteY17" fmla="*/ 90607 h 134985"/>
                <a:gd name="connsiteX18" fmla="*/ 104343 w 104343"/>
                <a:gd name="connsiteY18" fmla="*/ 105136 h 134985"/>
                <a:gd name="connsiteX19" fmla="*/ 101966 w 104343"/>
                <a:gd name="connsiteY19" fmla="*/ 107513 h 134985"/>
                <a:gd name="connsiteX20" fmla="*/ 60096 w 104343"/>
                <a:gd name="connsiteY20" fmla="*/ 38832 h 134985"/>
                <a:gd name="connsiteX21" fmla="*/ 24963 w 104343"/>
                <a:gd name="connsiteY21" fmla="*/ 88229 h 134985"/>
                <a:gd name="connsiteX22" fmla="*/ 60096 w 104343"/>
                <a:gd name="connsiteY22" fmla="*/ 88229 h 134985"/>
                <a:gd name="connsiteX23" fmla="*/ 60096 w 104343"/>
                <a:gd name="connsiteY23" fmla="*/ 38832 h 134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4343" h="134985">
                  <a:moveTo>
                    <a:pt x="102098" y="107381"/>
                  </a:moveTo>
                  <a:lnTo>
                    <a:pt x="83871" y="107381"/>
                  </a:lnTo>
                  <a:lnTo>
                    <a:pt x="83871" y="132344"/>
                  </a:lnTo>
                  <a:cubicBezTo>
                    <a:pt x="83871" y="134061"/>
                    <a:pt x="83078" y="134986"/>
                    <a:pt x="81493" y="134986"/>
                  </a:cubicBezTo>
                  <a:lnTo>
                    <a:pt x="62474" y="134986"/>
                  </a:lnTo>
                  <a:cubicBezTo>
                    <a:pt x="60889" y="134986"/>
                    <a:pt x="60096" y="134061"/>
                    <a:pt x="60096" y="132344"/>
                  </a:cubicBezTo>
                  <a:lnTo>
                    <a:pt x="60096" y="107381"/>
                  </a:lnTo>
                  <a:lnTo>
                    <a:pt x="2377" y="107381"/>
                  </a:lnTo>
                  <a:cubicBezTo>
                    <a:pt x="792" y="107381"/>
                    <a:pt x="0" y="106589"/>
                    <a:pt x="0" y="105004"/>
                  </a:cubicBezTo>
                  <a:lnTo>
                    <a:pt x="0" y="88758"/>
                  </a:lnTo>
                  <a:cubicBezTo>
                    <a:pt x="0" y="87701"/>
                    <a:pt x="396" y="86512"/>
                    <a:pt x="1321" y="85192"/>
                  </a:cubicBezTo>
                  <a:lnTo>
                    <a:pt x="59700" y="2377"/>
                  </a:lnTo>
                  <a:cubicBezTo>
                    <a:pt x="60625" y="792"/>
                    <a:pt x="61946" y="0"/>
                    <a:pt x="63530" y="0"/>
                  </a:cubicBezTo>
                  <a:lnTo>
                    <a:pt x="81361" y="0"/>
                  </a:lnTo>
                  <a:cubicBezTo>
                    <a:pt x="82946" y="0"/>
                    <a:pt x="83739" y="792"/>
                    <a:pt x="83739" y="2377"/>
                  </a:cubicBezTo>
                  <a:lnTo>
                    <a:pt x="83739" y="88229"/>
                  </a:lnTo>
                  <a:lnTo>
                    <a:pt x="101966" y="88229"/>
                  </a:lnTo>
                  <a:cubicBezTo>
                    <a:pt x="103551" y="88229"/>
                    <a:pt x="104343" y="89022"/>
                    <a:pt x="104343" y="90607"/>
                  </a:cubicBezTo>
                  <a:lnTo>
                    <a:pt x="104343" y="105136"/>
                  </a:lnTo>
                  <a:cubicBezTo>
                    <a:pt x="104343" y="106721"/>
                    <a:pt x="103551" y="107513"/>
                    <a:pt x="101966" y="107513"/>
                  </a:cubicBezTo>
                  <a:close/>
                  <a:moveTo>
                    <a:pt x="60096" y="38832"/>
                  </a:moveTo>
                  <a:lnTo>
                    <a:pt x="24963" y="88229"/>
                  </a:lnTo>
                  <a:lnTo>
                    <a:pt x="60096" y="88229"/>
                  </a:lnTo>
                  <a:lnTo>
                    <a:pt x="60096" y="38832"/>
                  </a:lnTo>
                  <a:close/>
                </a:path>
              </a:pathLst>
            </a:custGeom>
            <a:solidFill>
              <a:srgbClr val="FFFFFF"/>
            </a:solidFill>
            <a:ln w="13063" cap="flat">
              <a:noFill/>
              <a:prstDash val="solid"/>
              <a:miter/>
            </a:ln>
          </p:spPr>
          <p:txBody>
            <a:bodyPr rtlCol="0" anchor="ctr"/>
            <a:lstStyle/>
            <a:p>
              <a:endParaRPr lang="nl-NL"/>
            </a:p>
          </p:txBody>
        </p:sp>
      </p:grpSp>
    </p:spTree>
    <p:extLst>
      <p:ext uri="{BB962C8B-B14F-4D97-AF65-F5344CB8AC3E}">
        <p14:creationId xmlns:p14="http://schemas.microsoft.com/office/powerpoint/2010/main" val="20313540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Leeg2">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20D643DB-58E7-427E-8183-6C225BECAEE3}"/>
              </a:ext>
            </a:extLst>
          </p:cNvPr>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Tree>
    <p:extLst>
      <p:ext uri="{BB962C8B-B14F-4D97-AF65-F5344CB8AC3E}">
        <p14:creationId xmlns:p14="http://schemas.microsoft.com/office/powerpoint/2010/main" val="1887383221"/>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 kleu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nl-NL" dirty="0"/>
              <a:t>Teamfit is een werkwijze van JOGG</a:t>
            </a:r>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
        <p:nvSpPr>
          <p:cNvPr id="9" name="Text Placeholder 3">
            <a:extLst>
              <a:ext uri="{FF2B5EF4-FFF2-40B4-BE49-F238E27FC236}">
                <a16:creationId xmlns:a16="http://schemas.microsoft.com/office/drawing/2014/main" id="{41AFFEDE-8C67-9349-A20D-6B3D32E8F092}"/>
              </a:ext>
            </a:extLst>
          </p:cNvPr>
          <p:cNvSpPr>
            <a:spLocks noGrp="1"/>
          </p:cNvSpPr>
          <p:nvPr>
            <p:ph type="body" sz="half" idx="2" hasCustomPrompt="1"/>
          </p:nvPr>
        </p:nvSpPr>
        <p:spPr>
          <a:xfrm>
            <a:off x="792000" y="1548000"/>
            <a:ext cx="3456000" cy="2088000"/>
          </a:xfrm>
        </p:spPr>
        <p:txBody>
          <a:bodyPr anchor="ctr" anchorCtr="0"/>
          <a:lstStyle>
            <a:lvl1pPr marL="0" indent="0">
              <a:lnSpc>
                <a:spcPct val="95000"/>
              </a:lnSpc>
              <a:buNone/>
              <a:defRPr sz="2800">
                <a:solidFill>
                  <a:schemeClr val="tx2"/>
                </a:solidFill>
                <a:latin typeface="+mj-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 om de tekststijl van het model te bewerken</a:t>
            </a:r>
          </a:p>
        </p:txBody>
      </p:sp>
    </p:spTree>
    <p:extLst>
      <p:ext uri="{BB962C8B-B14F-4D97-AF65-F5344CB8AC3E}">
        <p14:creationId xmlns:p14="http://schemas.microsoft.com/office/powerpoint/2010/main" val="20559201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mgevin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nl-NL" dirty="0"/>
              <a:t>Teamfit is een werkwijze van JOGG</a:t>
            </a:r>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14F1411D-0280-154F-AEAC-4C20B7AA46B2}" type="slidenum">
              <a:rPr lang="nl-NL" smtClean="0"/>
              <a:t>‹nr.›</a:t>
            </a:fld>
            <a:endParaRPr lang="nl-NL"/>
          </a:p>
        </p:txBody>
      </p:sp>
      <p:sp>
        <p:nvSpPr>
          <p:cNvPr id="7" name="Text Placeholder 3">
            <a:extLst>
              <a:ext uri="{FF2B5EF4-FFF2-40B4-BE49-F238E27FC236}">
                <a16:creationId xmlns:a16="http://schemas.microsoft.com/office/drawing/2014/main" id="{987AB70C-B419-474B-AE7C-154C6AA476DC}"/>
              </a:ext>
            </a:extLst>
          </p:cNvPr>
          <p:cNvSpPr>
            <a:spLocks noGrp="1"/>
          </p:cNvSpPr>
          <p:nvPr>
            <p:ph type="body" sz="half" idx="2" hasCustomPrompt="1"/>
          </p:nvPr>
        </p:nvSpPr>
        <p:spPr>
          <a:xfrm>
            <a:off x="792000" y="684000"/>
            <a:ext cx="7308000" cy="468000"/>
          </a:xfrm>
        </p:spPr>
        <p:txBody>
          <a:bodyPr/>
          <a:lstStyle>
            <a:lvl1pPr marL="0" indent="0">
              <a:buNone/>
              <a:defRPr sz="2400">
                <a:solidFill>
                  <a:schemeClr val="tx2"/>
                </a:solidFill>
                <a:latin typeface="+mj-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 om de tekststijl van het model te bewerken</a:t>
            </a:r>
          </a:p>
        </p:txBody>
      </p:sp>
      <p:sp>
        <p:nvSpPr>
          <p:cNvPr id="10" name="Text Placeholder 3">
            <a:extLst>
              <a:ext uri="{FF2B5EF4-FFF2-40B4-BE49-F238E27FC236}">
                <a16:creationId xmlns:a16="http://schemas.microsoft.com/office/drawing/2014/main" id="{96B1B07F-3399-D79B-C1A5-AEF3C092BE06}"/>
              </a:ext>
            </a:extLst>
          </p:cNvPr>
          <p:cNvSpPr>
            <a:spLocks noGrp="1"/>
          </p:cNvSpPr>
          <p:nvPr>
            <p:ph type="body" sz="half" idx="13" hasCustomPrompt="1"/>
          </p:nvPr>
        </p:nvSpPr>
        <p:spPr>
          <a:xfrm>
            <a:off x="792000" y="1296000"/>
            <a:ext cx="3600000" cy="288000"/>
          </a:xfrm>
        </p:spPr>
        <p:txBody>
          <a:bodyPr/>
          <a:lstStyle>
            <a:lvl1pPr marL="0" indent="0">
              <a:buNone/>
              <a:defRPr sz="15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 te bewerken</a:t>
            </a:r>
          </a:p>
        </p:txBody>
      </p:sp>
      <p:sp>
        <p:nvSpPr>
          <p:cNvPr id="11" name="Text Placeholder 3">
            <a:extLst>
              <a:ext uri="{FF2B5EF4-FFF2-40B4-BE49-F238E27FC236}">
                <a16:creationId xmlns:a16="http://schemas.microsoft.com/office/drawing/2014/main" id="{F6DD2EDD-235F-506A-EA1F-70FBA8C2DB1D}"/>
              </a:ext>
            </a:extLst>
          </p:cNvPr>
          <p:cNvSpPr>
            <a:spLocks noGrp="1"/>
          </p:cNvSpPr>
          <p:nvPr>
            <p:ph type="body" sz="half" idx="14" hasCustomPrompt="1"/>
          </p:nvPr>
        </p:nvSpPr>
        <p:spPr>
          <a:xfrm>
            <a:off x="4716000" y="1296000"/>
            <a:ext cx="3384000" cy="288000"/>
          </a:xfrm>
        </p:spPr>
        <p:txBody>
          <a:bodyPr/>
          <a:lstStyle>
            <a:lvl1pPr marL="0" indent="0">
              <a:buNone/>
              <a:defRPr sz="15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 te bewerken</a:t>
            </a:r>
          </a:p>
        </p:txBody>
      </p:sp>
    </p:spTree>
    <p:extLst>
      <p:ext uri="{BB962C8B-B14F-4D97-AF65-F5344CB8AC3E}">
        <p14:creationId xmlns:p14="http://schemas.microsoft.com/office/powerpoint/2010/main" val="31248262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artner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nl-NL" dirty="0"/>
              <a:t>Teamfit is een werkwijze van JOGG</a:t>
            </a:r>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14F1411D-0280-154F-AEAC-4C20B7AA46B2}" type="slidenum">
              <a:rPr lang="nl-NL" smtClean="0"/>
              <a:t>‹nr.›</a:t>
            </a:fld>
            <a:endParaRPr lang="nl-NL"/>
          </a:p>
        </p:txBody>
      </p:sp>
      <p:sp>
        <p:nvSpPr>
          <p:cNvPr id="7" name="Text Placeholder 3">
            <a:extLst>
              <a:ext uri="{FF2B5EF4-FFF2-40B4-BE49-F238E27FC236}">
                <a16:creationId xmlns:a16="http://schemas.microsoft.com/office/drawing/2014/main" id="{987AB70C-B419-474B-AE7C-154C6AA476DC}"/>
              </a:ext>
            </a:extLst>
          </p:cNvPr>
          <p:cNvSpPr>
            <a:spLocks noGrp="1"/>
          </p:cNvSpPr>
          <p:nvPr>
            <p:ph type="body" sz="half" idx="2" hasCustomPrompt="1"/>
          </p:nvPr>
        </p:nvSpPr>
        <p:spPr>
          <a:xfrm>
            <a:off x="792000" y="684000"/>
            <a:ext cx="7308000" cy="468000"/>
          </a:xfrm>
        </p:spPr>
        <p:txBody>
          <a:bodyPr/>
          <a:lstStyle>
            <a:lvl1pPr marL="0" indent="0">
              <a:buNone/>
              <a:defRPr sz="2400">
                <a:solidFill>
                  <a:schemeClr val="tx2"/>
                </a:solidFill>
                <a:latin typeface="+mj-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 om de tekststijl van het model te bewerken</a:t>
            </a:r>
          </a:p>
        </p:txBody>
      </p:sp>
      <p:sp>
        <p:nvSpPr>
          <p:cNvPr id="10" name="Text Placeholder 3">
            <a:extLst>
              <a:ext uri="{FF2B5EF4-FFF2-40B4-BE49-F238E27FC236}">
                <a16:creationId xmlns:a16="http://schemas.microsoft.com/office/drawing/2014/main" id="{96B1B07F-3399-D79B-C1A5-AEF3C092BE06}"/>
              </a:ext>
            </a:extLst>
          </p:cNvPr>
          <p:cNvSpPr>
            <a:spLocks noGrp="1"/>
          </p:cNvSpPr>
          <p:nvPr>
            <p:ph type="body" sz="half" idx="13" hasCustomPrompt="1"/>
          </p:nvPr>
        </p:nvSpPr>
        <p:spPr>
          <a:xfrm>
            <a:off x="792000" y="1296000"/>
            <a:ext cx="3600000" cy="288000"/>
          </a:xfrm>
        </p:spPr>
        <p:txBody>
          <a:bodyPr/>
          <a:lstStyle>
            <a:lvl1pPr marL="0" indent="0">
              <a:buNone/>
              <a:defRPr sz="15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 te bewerken</a:t>
            </a:r>
          </a:p>
        </p:txBody>
      </p:sp>
      <p:sp>
        <p:nvSpPr>
          <p:cNvPr id="11" name="Text Placeholder 3">
            <a:extLst>
              <a:ext uri="{FF2B5EF4-FFF2-40B4-BE49-F238E27FC236}">
                <a16:creationId xmlns:a16="http://schemas.microsoft.com/office/drawing/2014/main" id="{F6DD2EDD-235F-506A-EA1F-70FBA8C2DB1D}"/>
              </a:ext>
            </a:extLst>
          </p:cNvPr>
          <p:cNvSpPr>
            <a:spLocks noGrp="1"/>
          </p:cNvSpPr>
          <p:nvPr>
            <p:ph type="body" sz="half" idx="14" hasCustomPrompt="1"/>
          </p:nvPr>
        </p:nvSpPr>
        <p:spPr>
          <a:xfrm>
            <a:off x="4716000" y="1296000"/>
            <a:ext cx="3384000" cy="288000"/>
          </a:xfrm>
        </p:spPr>
        <p:txBody>
          <a:bodyPr/>
          <a:lstStyle>
            <a:lvl1pPr marL="0" indent="0">
              <a:buNone/>
              <a:defRPr sz="15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 te bewerken</a:t>
            </a:r>
          </a:p>
        </p:txBody>
      </p:sp>
      <p:sp>
        <p:nvSpPr>
          <p:cNvPr id="12" name="Picture Placeholder 2">
            <a:extLst>
              <a:ext uri="{FF2B5EF4-FFF2-40B4-BE49-F238E27FC236}">
                <a16:creationId xmlns:a16="http://schemas.microsoft.com/office/drawing/2014/main" id="{8A58A2E3-B3AF-1A0D-2A64-F7CC2A1AF8C8}"/>
              </a:ext>
            </a:extLst>
          </p:cNvPr>
          <p:cNvSpPr>
            <a:spLocks noGrp="1"/>
          </p:cNvSpPr>
          <p:nvPr>
            <p:ph type="pic" idx="15" hasCustomPrompt="1"/>
          </p:nvPr>
        </p:nvSpPr>
        <p:spPr>
          <a:xfrm>
            <a:off x="648000" y="1765062"/>
            <a:ext cx="1188000" cy="756000"/>
          </a:xfrm>
          <a:prstGeom prst="roundRect">
            <a:avLst>
              <a:gd name="adj" fmla="val 4676"/>
            </a:avLst>
          </a:prstGeom>
          <a:solidFill>
            <a:schemeClr val="bg1"/>
          </a:solidFill>
          <a:ln w="6350">
            <a:solidFill>
              <a:schemeClr val="bg1">
                <a:lumMod val="85000"/>
              </a:schemeClr>
            </a:solidFill>
          </a:ln>
        </p:spPr>
        <p:txBody>
          <a:bodyPr lIns="72000" tIns="72000" rIns="72000" bIns="72000" anchor="t" anchorCtr="0"/>
          <a:lstStyle>
            <a:lvl1pPr marL="0" indent="0" algn="ctr">
              <a:lnSpc>
                <a:spcPct val="100000"/>
              </a:lnSpc>
              <a:spcBef>
                <a:spcPts val="0"/>
              </a:spcBef>
              <a:buNone/>
              <a:defRPr sz="10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om een logo  toe te voegen</a:t>
            </a:r>
            <a:endParaRPr lang="en-US" dirty="0"/>
          </a:p>
        </p:txBody>
      </p:sp>
      <p:sp>
        <p:nvSpPr>
          <p:cNvPr id="13" name="Picture Placeholder 2">
            <a:extLst>
              <a:ext uri="{FF2B5EF4-FFF2-40B4-BE49-F238E27FC236}">
                <a16:creationId xmlns:a16="http://schemas.microsoft.com/office/drawing/2014/main" id="{B93DB9C9-8A6F-452C-4358-2618BCAA499A}"/>
              </a:ext>
            </a:extLst>
          </p:cNvPr>
          <p:cNvSpPr>
            <a:spLocks noGrp="1"/>
          </p:cNvSpPr>
          <p:nvPr>
            <p:ph type="pic" idx="16" hasCustomPrompt="1"/>
          </p:nvPr>
        </p:nvSpPr>
        <p:spPr>
          <a:xfrm>
            <a:off x="1921087" y="1765062"/>
            <a:ext cx="1188000" cy="756000"/>
          </a:xfrm>
          <a:prstGeom prst="roundRect">
            <a:avLst>
              <a:gd name="adj" fmla="val 4676"/>
            </a:avLst>
          </a:prstGeom>
          <a:solidFill>
            <a:schemeClr val="bg1"/>
          </a:solidFill>
          <a:ln w="6350">
            <a:solidFill>
              <a:schemeClr val="bg1">
                <a:lumMod val="85000"/>
              </a:schemeClr>
            </a:solidFill>
          </a:ln>
        </p:spPr>
        <p:txBody>
          <a:bodyPr lIns="72000" tIns="72000" rIns="72000" bIns="72000" anchor="t" anchorCtr="0"/>
          <a:lstStyle>
            <a:lvl1pPr marL="0" indent="0" algn="ctr">
              <a:lnSpc>
                <a:spcPct val="100000"/>
              </a:lnSpc>
              <a:spcBef>
                <a:spcPts val="0"/>
              </a:spcBef>
              <a:buNone/>
              <a:defRPr sz="10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om een logo  toe te voegen</a:t>
            </a:r>
            <a:endParaRPr lang="en-US" dirty="0"/>
          </a:p>
        </p:txBody>
      </p:sp>
      <p:sp>
        <p:nvSpPr>
          <p:cNvPr id="14" name="Picture Placeholder 2">
            <a:extLst>
              <a:ext uri="{FF2B5EF4-FFF2-40B4-BE49-F238E27FC236}">
                <a16:creationId xmlns:a16="http://schemas.microsoft.com/office/drawing/2014/main" id="{6F89C580-8CAC-26EA-F971-E7A3D38192AF}"/>
              </a:ext>
            </a:extLst>
          </p:cNvPr>
          <p:cNvSpPr>
            <a:spLocks noGrp="1"/>
          </p:cNvSpPr>
          <p:nvPr>
            <p:ph type="pic" idx="17" hasCustomPrompt="1"/>
          </p:nvPr>
        </p:nvSpPr>
        <p:spPr>
          <a:xfrm>
            <a:off x="3194174" y="1765062"/>
            <a:ext cx="1188000" cy="756000"/>
          </a:xfrm>
          <a:prstGeom prst="roundRect">
            <a:avLst>
              <a:gd name="adj" fmla="val 4676"/>
            </a:avLst>
          </a:prstGeom>
          <a:solidFill>
            <a:schemeClr val="bg1"/>
          </a:solidFill>
          <a:ln w="6350">
            <a:solidFill>
              <a:schemeClr val="bg1">
                <a:lumMod val="85000"/>
              </a:schemeClr>
            </a:solidFill>
          </a:ln>
        </p:spPr>
        <p:txBody>
          <a:bodyPr lIns="72000" tIns="72000" rIns="72000" bIns="72000" anchor="t" anchorCtr="0"/>
          <a:lstStyle>
            <a:lvl1pPr marL="0" indent="0" algn="ctr">
              <a:lnSpc>
                <a:spcPct val="100000"/>
              </a:lnSpc>
              <a:spcBef>
                <a:spcPts val="0"/>
              </a:spcBef>
              <a:buNone/>
              <a:defRPr sz="10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om een logo  toe te voegen</a:t>
            </a:r>
            <a:endParaRPr lang="en-US" dirty="0"/>
          </a:p>
        </p:txBody>
      </p:sp>
      <p:sp>
        <p:nvSpPr>
          <p:cNvPr id="15" name="Picture Placeholder 2">
            <a:extLst>
              <a:ext uri="{FF2B5EF4-FFF2-40B4-BE49-F238E27FC236}">
                <a16:creationId xmlns:a16="http://schemas.microsoft.com/office/drawing/2014/main" id="{6B904C6F-0D55-6963-248D-DD8D55B21C9E}"/>
              </a:ext>
            </a:extLst>
          </p:cNvPr>
          <p:cNvSpPr>
            <a:spLocks noGrp="1"/>
          </p:cNvSpPr>
          <p:nvPr>
            <p:ph type="pic" idx="18" hasCustomPrompt="1"/>
          </p:nvPr>
        </p:nvSpPr>
        <p:spPr>
          <a:xfrm>
            <a:off x="648000" y="2610531"/>
            <a:ext cx="1188000" cy="756000"/>
          </a:xfrm>
          <a:prstGeom prst="roundRect">
            <a:avLst>
              <a:gd name="adj" fmla="val 4676"/>
            </a:avLst>
          </a:prstGeom>
          <a:solidFill>
            <a:schemeClr val="bg1"/>
          </a:solidFill>
          <a:ln w="6350">
            <a:solidFill>
              <a:schemeClr val="bg1">
                <a:lumMod val="85000"/>
              </a:schemeClr>
            </a:solidFill>
          </a:ln>
        </p:spPr>
        <p:txBody>
          <a:bodyPr lIns="72000" tIns="72000" rIns="72000" bIns="72000" anchor="t" anchorCtr="0"/>
          <a:lstStyle>
            <a:lvl1pPr marL="0" indent="0" algn="ctr">
              <a:lnSpc>
                <a:spcPct val="100000"/>
              </a:lnSpc>
              <a:spcBef>
                <a:spcPts val="0"/>
              </a:spcBef>
              <a:buNone/>
              <a:defRPr sz="10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om een logo  toe te voegen</a:t>
            </a:r>
            <a:endParaRPr lang="en-US" dirty="0"/>
          </a:p>
        </p:txBody>
      </p:sp>
      <p:sp>
        <p:nvSpPr>
          <p:cNvPr id="16" name="Picture Placeholder 2">
            <a:extLst>
              <a:ext uri="{FF2B5EF4-FFF2-40B4-BE49-F238E27FC236}">
                <a16:creationId xmlns:a16="http://schemas.microsoft.com/office/drawing/2014/main" id="{8697BA2E-173F-1859-CC79-462AD388066E}"/>
              </a:ext>
            </a:extLst>
          </p:cNvPr>
          <p:cNvSpPr>
            <a:spLocks noGrp="1"/>
          </p:cNvSpPr>
          <p:nvPr>
            <p:ph type="pic" idx="19" hasCustomPrompt="1"/>
          </p:nvPr>
        </p:nvSpPr>
        <p:spPr>
          <a:xfrm>
            <a:off x="1921087" y="2610000"/>
            <a:ext cx="1188000" cy="756000"/>
          </a:xfrm>
          <a:prstGeom prst="roundRect">
            <a:avLst>
              <a:gd name="adj" fmla="val 4676"/>
            </a:avLst>
          </a:prstGeom>
          <a:solidFill>
            <a:schemeClr val="bg1"/>
          </a:solidFill>
          <a:ln w="6350">
            <a:solidFill>
              <a:schemeClr val="bg1">
                <a:lumMod val="85000"/>
              </a:schemeClr>
            </a:solidFill>
          </a:ln>
        </p:spPr>
        <p:txBody>
          <a:bodyPr lIns="72000" tIns="72000" rIns="72000" bIns="72000" anchor="t" anchorCtr="0"/>
          <a:lstStyle>
            <a:lvl1pPr marL="0" indent="0" algn="ctr">
              <a:lnSpc>
                <a:spcPct val="100000"/>
              </a:lnSpc>
              <a:spcBef>
                <a:spcPts val="0"/>
              </a:spcBef>
              <a:buNone/>
              <a:defRPr sz="10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om een logo  toe te voegen</a:t>
            </a:r>
            <a:endParaRPr lang="en-US" dirty="0"/>
          </a:p>
        </p:txBody>
      </p:sp>
      <p:sp>
        <p:nvSpPr>
          <p:cNvPr id="17" name="Picture Placeholder 2">
            <a:extLst>
              <a:ext uri="{FF2B5EF4-FFF2-40B4-BE49-F238E27FC236}">
                <a16:creationId xmlns:a16="http://schemas.microsoft.com/office/drawing/2014/main" id="{A01104A4-4E29-F00A-A753-0765C5186941}"/>
              </a:ext>
            </a:extLst>
          </p:cNvPr>
          <p:cNvSpPr>
            <a:spLocks noGrp="1"/>
          </p:cNvSpPr>
          <p:nvPr>
            <p:ph type="pic" idx="20" hasCustomPrompt="1"/>
          </p:nvPr>
        </p:nvSpPr>
        <p:spPr>
          <a:xfrm>
            <a:off x="3194174" y="2610000"/>
            <a:ext cx="1188000" cy="756000"/>
          </a:xfrm>
          <a:prstGeom prst="roundRect">
            <a:avLst>
              <a:gd name="adj" fmla="val 4676"/>
            </a:avLst>
          </a:prstGeom>
          <a:solidFill>
            <a:schemeClr val="bg1"/>
          </a:solidFill>
          <a:ln w="6350">
            <a:solidFill>
              <a:schemeClr val="bg1">
                <a:lumMod val="85000"/>
              </a:schemeClr>
            </a:solidFill>
          </a:ln>
        </p:spPr>
        <p:txBody>
          <a:bodyPr lIns="72000" tIns="72000" rIns="72000" bIns="72000" anchor="t" anchorCtr="0"/>
          <a:lstStyle>
            <a:lvl1pPr marL="0" indent="0" algn="ctr">
              <a:lnSpc>
                <a:spcPct val="100000"/>
              </a:lnSpc>
              <a:spcBef>
                <a:spcPts val="0"/>
              </a:spcBef>
              <a:buNone/>
              <a:defRPr sz="10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om een logo  toe te voegen</a:t>
            </a:r>
            <a:endParaRPr lang="en-US" dirty="0"/>
          </a:p>
        </p:txBody>
      </p:sp>
      <p:sp>
        <p:nvSpPr>
          <p:cNvPr id="18" name="Picture Placeholder 2">
            <a:extLst>
              <a:ext uri="{FF2B5EF4-FFF2-40B4-BE49-F238E27FC236}">
                <a16:creationId xmlns:a16="http://schemas.microsoft.com/office/drawing/2014/main" id="{0BA28250-CE67-2735-06CF-FAA1FA408B55}"/>
              </a:ext>
            </a:extLst>
          </p:cNvPr>
          <p:cNvSpPr>
            <a:spLocks noGrp="1"/>
          </p:cNvSpPr>
          <p:nvPr>
            <p:ph type="pic" idx="21" hasCustomPrompt="1"/>
          </p:nvPr>
        </p:nvSpPr>
        <p:spPr>
          <a:xfrm>
            <a:off x="648000" y="3456000"/>
            <a:ext cx="1188000" cy="756000"/>
          </a:xfrm>
          <a:prstGeom prst="roundRect">
            <a:avLst>
              <a:gd name="adj" fmla="val 4676"/>
            </a:avLst>
          </a:prstGeom>
          <a:solidFill>
            <a:schemeClr val="bg1"/>
          </a:solidFill>
          <a:ln w="6350">
            <a:solidFill>
              <a:schemeClr val="bg1">
                <a:lumMod val="85000"/>
              </a:schemeClr>
            </a:solidFill>
          </a:ln>
        </p:spPr>
        <p:txBody>
          <a:bodyPr lIns="72000" tIns="72000" rIns="72000" bIns="72000" anchor="t" anchorCtr="0"/>
          <a:lstStyle>
            <a:lvl1pPr marL="0" indent="0" algn="ctr">
              <a:lnSpc>
                <a:spcPct val="100000"/>
              </a:lnSpc>
              <a:spcBef>
                <a:spcPts val="0"/>
              </a:spcBef>
              <a:buNone/>
              <a:defRPr sz="10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om een logo  toe te voegen</a:t>
            </a:r>
            <a:endParaRPr lang="en-US" dirty="0"/>
          </a:p>
        </p:txBody>
      </p:sp>
      <p:sp>
        <p:nvSpPr>
          <p:cNvPr id="19" name="Picture Placeholder 2">
            <a:extLst>
              <a:ext uri="{FF2B5EF4-FFF2-40B4-BE49-F238E27FC236}">
                <a16:creationId xmlns:a16="http://schemas.microsoft.com/office/drawing/2014/main" id="{0D5B6955-CD9A-692C-BDC6-B02D03AFD62E}"/>
              </a:ext>
            </a:extLst>
          </p:cNvPr>
          <p:cNvSpPr>
            <a:spLocks noGrp="1"/>
          </p:cNvSpPr>
          <p:nvPr>
            <p:ph type="pic" idx="22" hasCustomPrompt="1"/>
          </p:nvPr>
        </p:nvSpPr>
        <p:spPr>
          <a:xfrm>
            <a:off x="1921087" y="3456000"/>
            <a:ext cx="1188000" cy="756000"/>
          </a:xfrm>
          <a:prstGeom prst="roundRect">
            <a:avLst>
              <a:gd name="adj" fmla="val 4676"/>
            </a:avLst>
          </a:prstGeom>
          <a:solidFill>
            <a:schemeClr val="bg1"/>
          </a:solidFill>
          <a:ln w="6350">
            <a:solidFill>
              <a:schemeClr val="bg1">
                <a:lumMod val="85000"/>
              </a:schemeClr>
            </a:solidFill>
          </a:ln>
        </p:spPr>
        <p:txBody>
          <a:bodyPr lIns="72000" tIns="72000" rIns="72000" bIns="72000" anchor="t" anchorCtr="0"/>
          <a:lstStyle>
            <a:lvl1pPr marL="0" indent="0" algn="ctr">
              <a:lnSpc>
                <a:spcPct val="100000"/>
              </a:lnSpc>
              <a:spcBef>
                <a:spcPts val="0"/>
              </a:spcBef>
              <a:buNone/>
              <a:defRPr sz="10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om een logo  toe te voegen</a:t>
            </a:r>
            <a:endParaRPr lang="en-US" dirty="0"/>
          </a:p>
        </p:txBody>
      </p:sp>
      <p:sp>
        <p:nvSpPr>
          <p:cNvPr id="20" name="Picture Placeholder 2">
            <a:extLst>
              <a:ext uri="{FF2B5EF4-FFF2-40B4-BE49-F238E27FC236}">
                <a16:creationId xmlns:a16="http://schemas.microsoft.com/office/drawing/2014/main" id="{B8992B9A-F9E3-3A58-280E-4BE81D07E5F5}"/>
              </a:ext>
            </a:extLst>
          </p:cNvPr>
          <p:cNvSpPr>
            <a:spLocks noGrp="1"/>
          </p:cNvSpPr>
          <p:nvPr>
            <p:ph type="pic" idx="23" hasCustomPrompt="1"/>
          </p:nvPr>
        </p:nvSpPr>
        <p:spPr>
          <a:xfrm>
            <a:off x="3194174" y="3456000"/>
            <a:ext cx="1188000" cy="756000"/>
          </a:xfrm>
          <a:prstGeom prst="roundRect">
            <a:avLst>
              <a:gd name="adj" fmla="val 4676"/>
            </a:avLst>
          </a:prstGeom>
          <a:solidFill>
            <a:schemeClr val="bg1"/>
          </a:solidFill>
          <a:ln w="6350">
            <a:solidFill>
              <a:schemeClr val="bg1">
                <a:lumMod val="85000"/>
              </a:schemeClr>
            </a:solidFill>
          </a:ln>
        </p:spPr>
        <p:txBody>
          <a:bodyPr lIns="72000" tIns="72000" rIns="72000" bIns="72000" anchor="t" anchorCtr="0"/>
          <a:lstStyle>
            <a:lvl1pPr marL="0" indent="0" algn="ctr">
              <a:lnSpc>
                <a:spcPct val="100000"/>
              </a:lnSpc>
              <a:spcBef>
                <a:spcPts val="0"/>
              </a:spcBef>
              <a:buNone/>
              <a:defRPr sz="10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om een logo  toe te voegen</a:t>
            </a:r>
            <a:endParaRPr lang="en-US" dirty="0"/>
          </a:p>
        </p:txBody>
      </p:sp>
      <p:sp>
        <p:nvSpPr>
          <p:cNvPr id="21" name="Text Placeholder 3">
            <a:extLst>
              <a:ext uri="{FF2B5EF4-FFF2-40B4-BE49-F238E27FC236}">
                <a16:creationId xmlns:a16="http://schemas.microsoft.com/office/drawing/2014/main" id="{D514A270-A7E1-2586-54A3-46A0C9BC8B67}"/>
              </a:ext>
            </a:extLst>
          </p:cNvPr>
          <p:cNvSpPr>
            <a:spLocks noGrp="1"/>
          </p:cNvSpPr>
          <p:nvPr>
            <p:ph type="body" sz="half" idx="24" hasCustomPrompt="1"/>
          </p:nvPr>
        </p:nvSpPr>
        <p:spPr>
          <a:xfrm>
            <a:off x="4716000" y="3033865"/>
            <a:ext cx="3384000" cy="288000"/>
          </a:xfrm>
        </p:spPr>
        <p:txBody>
          <a:bodyPr/>
          <a:lstStyle>
            <a:lvl1pPr marL="0" indent="0">
              <a:buNone/>
              <a:defRPr sz="15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 te bewerken</a:t>
            </a:r>
          </a:p>
        </p:txBody>
      </p:sp>
      <p:sp>
        <p:nvSpPr>
          <p:cNvPr id="9" name="Tekstvak 8">
            <a:extLst>
              <a:ext uri="{FF2B5EF4-FFF2-40B4-BE49-F238E27FC236}">
                <a16:creationId xmlns:a16="http://schemas.microsoft.com/office/drawing/2014/main" id="{F72A4BFB-1E41-4C98-EE2E-26177B004CDE}"/>
              </a:ext>
            </a:extLst>
          </p:cNvPr>
          <p:cNvSpPr txBox="1"/>
          <p:nvPr userDrawn="1"/>
        </p:nvSpPr>
        <p:spPr>
          <a:xfrm>
            <a:off x="368791" y="1636827"/>
            <a:ext cx="0" cy="0"/>
          </a:xfrm>
          <a:prstGeom prst="rect">
            <a:avLst/>
          </a:prstGeom>
          <a:noFill/>
        </p:spPr>
        <p:txBody>
          <a:bodyPr wrap="none" lIns="0" tIns="0" rIns="0" bIns="0" rtlCol="0">
            <a:noAutofit/>
          </a:bodyPr>
          <a:lstStyle/>
          <a:p>
            <a:pPr algn="l"/>
            <a:endParaRPr lang="nl-NL" sz="1500" dirty="0"/>
          </a:p>
        </p:txBody>
      </p:sp>
      <p:sp>
        <p:nvSpPr>
          <p:cNvPr id="28" name="Picture Placeholder 2">
            <a:extLst>
              <a:ext uri="{FF2B5EF4-FFF2-40B4-BE49-F238E27FC236}">
                <a16:creationId xmlns:a16="http://schemas.microsoft.com/office/drawing/2014/main" id="{BAB10F44-BF76-A8F0-43D8-52B784B7F1F7}"/>
              </a:ext>
            </a:extLst>
          </p:cNvPr>
          <p:cNvSpPr>
            <a:spLocks noGrp="1"/>
          </p:cNvSpPr>
          <p:nvPr>
            <p:ph type="pic" idx="25" hasCustomPrompt="1"/>
          </p:nvPr>
        </p:nvSpPr>
        <p:spPr>
          <a:xfrm>
            <a:off x="4572000" y="1765062"/>
            <a:ext cx="1188000" cy="756000"/>
          </a:xfrm>
          <a:prstGeom prst="roundRect">
            <a:avLst>
              <a:gd name="adj" fmla="val 4676"/>
            </a:avLst>
          </a:prstGeom>
          <a:solidFill>
            <a:schemeClr val="bg1"/>
          </a:solidFill>
          <a:ln w="6350">
            <a:solidFill>
              <a:schemeClr val="bg1">
                <a:lumMod val="85000"/>
              </a:schemeClr>
            </a:solidFill>
          </a:ln>
        </p:spPr>
        <p:txBody>
          <a:bodyPr lIns="72000" tIns="72000" rIns="72000" bIns="72000" anchor="t" anchorCtr="0"/>
          <a:lstStyle>
            <a:lvl1pPr marL="0" indent="0" algn="ctr">
              <a:lnSpc>
                <a:spcPct val="100000"/>
              </a:lnSpc>
              <a:spcBef>
                <a:spcPts val="0"/>
              </a:spcBef>
              <a:buNone/>
              <a:defRPr sz="10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om een logo  toe te voegen</a:t>
            </a:r>
            <a:endParaRPr lang="en-US" dirty="0"/>
          </a:p>
        </p:txBody>
      </p:sp>
      <p:sp>
        <p:nvSpPr>
          <p:cNvPr id="29" name="Picture Placeholder 2">
            <a:extLst>
              <a:ext uri="{FF2B5EF4-FFF2-40B4-BE49-F238E27FC236}">
                <a16:creationId xmlns:a16="http://schemas.microsoft.com/office/drawing/2014/main" id="{8AF71458-4AA3-9DAA-5EB8-4D2736ED90D4}"/>
              </a:ext>
            </a:extLst>
          </p:cNvPr>
          <p:cNvSpPr>
            <a:spLocks noGrp="1"/>
          </p:cNvSpPr>
          <p:nvPr>
            <p:ph type="pic" idx="26" hasCustomPrompt="1"/>
          </p:nvPr>
        </p:nvSpPr>
        <p:spPr>
          <a:xfrm>
            <a:off x="5845087" y="1765062"/>
            <a:ext cx="1188000" cy="756000"/>
          </a:xfrm>
          <a:prstGeom prst="roundRect">
            <a:avLst>
              <a:gd name="adj" fmla="val 4676"/>
            </a:avLst>
          </a:prstGeom>
          <a:solidFill>
            <a:schemeClr val="bg1"/>
          </a:solidFill>
          <a:ln w="6350">
            <a:solidFill>
              <a:schemeClr val="bg1">
                <a:lumMod val="85000"/>
              </a:schemeClr>
            </a:solidFill>
          </a:ln>
        </p:spPr>
        <p:txBody>
          <a:bodyPr lIns="72000" tIns="72000" rIns="72000" bIns="72000" anchor="t" anchorCtr="0"/>
          <a:lstStyle>
            <a:lvl1pPr marL="0" indent="0" algn="ctr">
              <a:lnSpc>
                <a:spcPct val="100000"/>
              </a:lnSpc>
              <a:spcBef>
                <a:spcPts val="0"/>
              </a:spcBef>
              <a:buNone/>
              <a:defRPr sz="10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om een logo  toe te voegen</a:t>
            </a:r>
            <a:endParaRPr lang="en-US" dirty="0"/>
          </a:p>
        </p:txBody>
      </p:sp>
      <p:sp>
        <p:nvSpPr>
          <p:cNvPr id="30" name="Picture Placeholder 2">
            <a:extLst>
              <a:ext uri="{FF2B5EF4-FFF2-40B4-BE49-F238E27FC236}">
                <a16:creationId xmlns:a16="http://schemas.microsoft.com/office/drawing/2014/main" id="{13B77A31-704A-BD9D-2F75-71E8A10FE934}"/>
              </a:ext>
            </a:extLst>
          </p:cNvPr>
          <p:cNvSpPr>
            <a:spLocks noGrp="1"/>
          </p:cNvSpPr>
          <p:nvPr>
            <p:ph type="pic" idx="27" hasCustomPrompt="1"/>
          </p:nvPr>
        </p:nvSpPr>
        <p:spPr>
          <a:xfrm>
            <a:off x="7118174" y="1765062"/>
            <a:ext cx="1188000" cy="756000"/>
          </a:xfrm>
          <a:prstGeom prst="roundRect">
            <a:avLst>
              <a:gd name="adj" fmla="val 4676"/>
            </a:avLst>
          </a:prstGeom>
          <a:solidFill>
            <a:schemeClr val="bg1"/>
          </a:solidFill>
          <a:ln w="6350">
            <a:solidFill>
              <a:schemeClr val="bg1">
                <a:lumMod val="85000"/>
              </a:schemeClr>
            </a:solidFill>
          </a:ln>
        </p:spPr>
        <p:txBody>
          <a:bodyPr lIns="72000" tIns="72000" rIns="72000" bIns="72000" anchor="t" anchorCtr="0"/>
          <a:lstStyle>
            <a:lvl1pPr marL="0" indent="0" algn="ctr">
              <a:lnSpc>
                <a:spcPct val="100000"/>
              </a:lnSpc>
              <a:spcBef>
                <a:spcPts val="0"/>
              </a:spcBef>
              <a:buNone/>
              <a:defRPr sz="10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om een logo  toe te voegen</a:t>
            </a:r>
            <a:endParaRPr lang="en-US" dirty="0"/>
          </a:p>
        </p:txBody>
      </p:sp>
      <p:sp>
        <p:nvSpPr>
          <p:cNvPr id="34" name="Picture Placeholder 2">
            <a:extLst>
              <a:ext uri="{FF2B5EF4-FFF2-40B4-BE49-F238E27FC236}">
                <a16:creationId xmlns:a16="http://schemas.microsoft.com/office/drawing/2014/main" id="{9620E87D-25BB-86F2-A1A0-49A8A35A4928}"/>
              </a:ext>
            </a:extLst>
          </p:cNvPr>
          <p:cNvSpPr>
            <a:spLocks noGrp="1"/>
          </p:cNvSpPr>
          <p:nvPr>
            <p:ph type="pic" idx="31" hasCustomPrompt="1"/>
          </p:nvPr>
        </p:nvSpPr>
        <p:spPr>
          <a:xfrm>
            <a:off x="4572000" y="3456000"/>
            <a:ext cx="1188000" cy="756000"/>
          </a:xfrm>
          <a:prstGeom prst="roundRect">
            <a:avLst>
              <a:gd name="adj" fmla="val 4676"/>
            </a:avLst>
          </a:prstGeom>
          <a:solidFill>
            <a:schemeClr val="bg1"/>
          </a:solidFill>
          <a:ln w="6350">
            <a:solidFill>
              <a:schemeClr val="bg1">
                <a:lumMod val="85000"/>
              </a:schemeClr>
            </a:solidFill>
          </a:ln>
        </p:spPr>
        <p:txBody>
          <a:bodyPr lIns="72000" tIns="72000" rIns="72000" bIns="72000" anchor="t" anchorCtr="0"/>
          <a:lstStyle>
            <a:lvl1pPr marL="0" indent="0" algn="ctr">
              <a:lnSpc>
                <a:spcPct val="100000"/>
              </a:lnSpc>
              <a:spcBef>
                <a:spcPts val="0"/>
              </a:spcBef>
              <a:buNone/>
              <a:defRPr sz="10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om een logo  toe te voegen</a:t>
            </a:r>
            <a:endParaRPr lang="en-US" dirty="0"/>
          </a:p>
        </p:txBody>
      </p:sp>
      <p:sp>
        <p:nvSpPr>
          <p:cNvPr id="35" name="Picture Placeholder 2">
            <a:extLst>
              <a:ext uri="{FF2B5EF4-FFF2-40B4-BE49-F238E27FC236}">
                <a16:creationId xmlns:a16="http://schemas.microsoft.com/office/drawing/2014/main" id="{AA28BCEF-50F8-6C9D-86D3-1765E7C25590}"/>
              </a:ext>
            </a:extLst>
          </p:cNvPr>
          <p:cNvSpPr>
            <a:spLocks noGrp="1"/>
          </p:cNvSpPr>
          <p:nvPr>
            <p:ph type="pic" idx="32" hasCustomPrompt="1"/>
          </p:nvPr>
        </p:nvSpPr>
        <p:spPr>
          <a:xfrm>
            <a:off x="5845087" y="3456000"/>
            <a:ext cx="1188000" cy="756000"/>
          </a:xfrm>
          <a:prstGeom prst="roundRect">
            <a:avLst>
              <a:gd name="adj" fmla="val 4676"/>
            </a:avLst>
          </a:prstGeom>
          <a:solidFill>
            <a:schemeClr val="bg1"/>
          </a:solidFill>
          <a:ln w="6350">
            <a:solidFill>
              <a:schemeClr val="bg1">
                <a:lumMod val="85000"/>
              </a:schemeClr>
            </a:solidFill>
          </a:ln>
        </p:spPr>
        <p:txBody>
          <a:bodyPr lIns="72000" tIns="72000" rIns="72000" bIns="72000" anchor="t" anchorCtr="0"/>
          <a:lstStyle>
            <a:lvl1pPr marL="0" indent="0" algn="ctr">
              <a:lnSpc>
                <a:spcPct val="100000"/>
              </a:lnSpc>
              <a:spcBef>
                <a:spcPts val="0"/>
              </a:spcBef>
              <a:buNone/>
              <a:defRPr sz="10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om een logo  toe te voegen</a:t>
            </a:r>
            <a:endParaRPr lang="en-US" dirty="0"/>
          </a:p>
        </p:txBody>
      </p:sp>
      <p:sp>
        <p:nvSpPr>
          <p:cNvPr id="36" name="Picture Placeholder 2">
            <a:extLst>
              <a:ext uri="{FF2B5EF4-FFF2-40B4-BE49-F238E27FC236}">
                <a16:creationId xmlns:a16="http://schemas.microsoft.com/office/drawing/2014/main" id="{B6290612-5AF4-E91A-9FEA-092339FBAB76}"/>
              </a:ext>
            </a:extLst>
          </p:cNvPr>
          <p:cNvSpPr>
            <a:spLocks noGrp="1"/>
          </p:cNvSpPr>
          <p:nvPr>
            <p:ph type="pic" idx="33" hasCustomPrompt="1"/>
          </p:nvPr>
        </p:nvSpPr>
        <p:spPr>
          <a:xfrm>
            <a:off x="7118174" y="3456000"/>
            <a:ext cx="1188000" cy="756000"/>
          </a:xfrm>
          <a:prstGeom prst="roundRect">
            <a:avLst>
              <a:gd name="adj" fmla="val 4676"/>
            </a:avLst>
          </a:prstGeom>
          <a:solidFill>
            <a:schemeClr val="bg1"/>
          </a:solidFill>
          <a:ln w="6350">
            <a:solidFill>
              <a:schemeClr val="bg1">
                <a:lumMod val="85000"/>
              </a:schemeClr>
            </a:solidFill>
          </a:ln>
        </p:spPr>
        <p:txBody>
          <a:bodyPr lIns="72000" tIns="72000" rIns="72000" bIns="72000" anchor="t" anchorCtr="0"/>
          <a:lstStyle>
            <a:lvl1pPr marL="0" indent="0" algn="ctr">
              <a:lnSpc>
                <a:spcPct val="100000"/>
              </a:lnSpc>
              <a:spcBef>
                <a:spcPts val="0"/>
              </a:spcBef>
              <a:buNone/>
              <a:defRPr sz="10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om een logo  toe te voegen</a:t>
            </a:r>
            <a:endParaRPr lang="en-US" dirty="0"/>
          </a:p>
        </p:txBody>
      </p:sp>
    </p:spTree>
    <p:extLst>
      <p:ext uri="{BB962C8B-B14F-4D97-AF65-F5344CB8AC3E}">
        <p14:creationId xmlns:p14="http://schemas.microsoft.com/office/powerpoint/2010/main" val="16380661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artners groo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nl-NL" dirty="0"/>
              <a:t>Teamfit is een werkwijze van JOGG</a:t>
            </a:r>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14F1411D-0280-154F-AEAC-4C20B7AA46B2}" type="slidenum">
              <a:rPr lang="nl-NL" smtClean="0"/>
              <a:t>‹nr.›</a:t>
            </a:fld>
            <a:endParaRPr lang="nl-NL"/>
          </a:p>
        </p:txBody>
      </p:sp>
      <p:sp>
        <p:nvSpPr>
          <p:cNvPr id="7" name="Text Placeholder 3">
            <a:extLst>
              <a:ext uri="{FF2B5EF4-FFF2-40B4-BE49-F238E27FC236}">
                <a16:creationId xmlns:a16="http://schemas.microsoft.com/office/drawing/2014/main" id="{987AB70C-B419-474B-AE7C-154C6AA476DC}"/>
              </a:ext>
            </a:extLst>
          </p:cNvPr>
          <p:cNvSpPr>
            <a:spLocks noGrp="1"/>
          </p:cNvSpPr>
          <p:nvPr>
            <p:ph type="body" sz="half" idx="2" hasCustomPrompt="1"/>
          </p:nvPr>
        </p:nvSpPr>
        <p:spPr>
          <a:xfrm>
            <a:off x="792000" y="684000"/>
            <a:ext cx="7308000" cy="468000"/>
          </a:xfrm>
        </p:spPr>
        <p:txBody>
          <a:bodyPr/>
          <a:lstStyle>
            <a:lvl1pPr marL="0" indent="0">
              <a:buNone/>
              <a:defRPr sz="2400">
                <a:solidFill>
                  <a:schemeClr val="tx2"/>
                </a:solidFill>
                <a:latin typeface="+mj-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 om de tekststijl van het model te bewerken</a:t>
            </a:r>
          </a:p>
        </p:txBody>
      </p:sp>
      <p:sp>
        <p:nvSpPr>
          <p:cNvPr id="10" name="Text Placeholder 3">
            <a:extLst>
              <a:ext uri="{FF2B5EF4-FFF2-40B4-BE49-F238E27FC236}">
                <a16:creationId xmlns:a16="http://schemas.microsoft.com/office/drawing/2014/main" id="{96B1B07F-3399-D79B-C1A5-AEF3C092BE06}"/>
              </a:ext>
            </a:extLst>
          </p:cNvPr>
          <p:cNvSpPr>
            <a:spLocks noGrp="1"/>
          </p:cNvSpPr>
          <p:nvPr>
            <p:ph type="body" sz="half" idx="13" hasCustomPrompt="1"/>
          </p:nvPr>
        </p:nvSpPr>
        <p:spPr>
          <a:xfrm>
            <a:off x="792000" y="1296000"/>
            <a:ext cx="3600000" cy="288000"/>
          </a:xfrm>
        </p:spPr>
        <p:txBody>
          <a:bodyPr/>
          <a:lstStyle>
            <a:lvl1pPr marL="0" indent="0">
              <a:buNone/>
              <a:defRPr sz="15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 te bewerken</a:t>
            </a:r>
          </a:p>
        </p:txBody>
      </p:sp>
      <p:sp>
        <p:nvSpPr>
          <p:cNvPr id="11" name="Text Placeholder 3">
            <a:extLst>
              <a:ext uri="{FF2B5EF4-FFF2-40B4-BE49-F238E27FC236}">
                <a16:creationId xmlns:a16="http://schemas.microsoft.com/office/drawing/2014/main" id="{F6DD2EDD-235F-506A-EA1F-70FBA8C2DB1D}"/>
              </a:ext>
            </a:extLst>
          </p:cNvPr>
          <p:cNvSpPr>
            <a:spLocks noGrp="1"/>
          </p:cNvSpPr>
          <p:nvPr>
            <p:ph type="body" sz="half" idx="14" hasCustomPrompt="1"/>
          </p:nvPr>
        </p:nvSpPr>
        <p:spPr>
          <a:xfrm>
            <a:off x="4716000" y="1296000"/>
            <a:ext cx="3384000" cy="288000"/>
          </a:xfrm>
        </p:spPr>
        <p:txBody>
          <a:bodyPr/>
          <a:lstStyle>
            <a:lvl1pPr marL="0" indent="0">
              <a:buNone/>
              <a:defRPr sz="15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Klikken om de tekst te bewerken</a:t>
            </a:r>
          </a:p>
        </p:txBody>
      </p:sp>
      <p:sp>
        <p:nvSpPr>
          <p:cNvPr id="31" name="Tijdelijke aanduiding voor afbeelding 30">
            <a:extLst>
              <a:ext uri="{FF2B5EF4-FFF2-40B4-BE49-F238E27FC236}">
                <a16:creationId xmlns:a16="http://schemas.microsoft.com/office/drawing/2014/main" id="{0F9A7A86-F988-1395-DE90-3D20703335ED}"/>
              </a:ext>
            </a:extLst>
          </p:cNvPr>
          <p:cNvSpPr>
            <a:spLocks noGrp="1"/>
          </p:cNvSpPr>
          <p:nvPr>
            <p:ph type="pic" idx="23" hasCustomPrompt="1"/>
          </p:nvPr>
        </p:nvSpPr>
        <p:spPr>
          <a:xfrm>
            <a:off x="648000" y="1765062"/>
            <a:ext cx="3734174" cy="2446938"/>
          </a:xfrm>
          <a:custGeom>
            <a:avLst/>
            <a:gdLst>
              <a:gd name="connsiteX0" fmla="*/ 35351 w 3734174"/>
              <a:gd name="connsiteY0" fmla="*/ 0 h 2446938"/>
              <a:gd name="connsiteX1" fmla="*/ 878457 w 3734174"/>
              <a:gd name="connsiteY1" fmla="*/ 0 h 2446938"/>
              <a:gd name="connsiteX2" fmla="*/ 1152649 w 3734174"/>
              <a:gd name="connsiteY2" fmla="*/ 0 h 2446938"/>
              <a:gd name="connsiteX3" fmla="*/ 2581525 w 3734174"/>
              <a:gd name="connsiteY3" fmla="*/ 0 h 2446938"/>
              <a:gd name="connsiteX4" fmla="*/ 2870748 w 3734174"/>
              <a:gd name="connsiteY4" fmla="*/ 0 h 2446938"/>
              <a:gd name="connsiteX5" fmla="*/ 3698823 w 3734174"/>
              <a:gd name="connsiteY5" fmla="*/ 0 h 2446938"/>
              <a:gd name="connsiteX6" fmla="*/ 3734174 w 3734174"/>
              <a:gd name="connsiteY6" fmla="*/ 35351 h 2446938"/>
              <a:gd name="connsiteX7" fmla="*/ 3734174 w 3734174"/>
              <a:gd name="connsiteY7" fmla="*/ 573963 h 2446938"/>
              <a:gd name="connsiteX8" fmla="*/ 3734174 w 3734174"/>
              <a:gd name="connsiteY8" fmla="*/ 720649 h 2446938"/>
              <a:gd name="connsiteX9" fmla="*/ 3734174 w 3734174"/>
              <a:gd name="connsiteY9" fmla="*/ 1726289 h 2446938"/>
              <a:gd name="connsiteX10" fmla="*/ 3734174 w 3734174"/>
              <a:gd name="connsiteY10" fmla="*/ 1847091 h 2446938"/>
              <a:gd name="connsiteX11" fmla="*/ 3734174 w 3734174"/>
              <a:gd name="connsiteY11" fmla="*/ 2411587 h 2446938"/>
              <a:gd name="connsiteX12" fmla="*/ 3698823 w 3734174"/>
              <a:gd name="connsiteY12" fmla="*/ 2446938 h 2446938"/>
              <a:gd name="connsiteX13" fmla="*/ 3022883 w 3734174"/>
              <a:gd name="connsiteY13" fmla="*/ 2446938 h 2446938"/>
              <a:gd name="connsiteX14" fmla="*/ 2581525 w 3734174"/>
              <a:gd name="connsiteY14" fmla="*/ 2446938 h 2446938"/>
              <a:gd name="connsiteX15" fmla="*/ 1152649 w 3734174"/>
              <a:gd name="connsiteY15" fmla="*/ 2446938 h 2446938"/>
              <a:gd name="connsiteX16" fmla="*/ 645457 w 3734174"/>
              <a:gd name="connsiteY16" fmla="*/ 2446938 h 2446938"/>
              <a:gd name="connsiteX17" fmla="*/ 35351 w 3734174"/>
              <a:gd name="connsiteY17" fmla="*/ 2446938 h 2446938"/>
              <a:gd name="connsiteX18" fmla="*/ 0 w 3734174"/>
              <a:gd name="connsiteY18" fmla="*/ 2411587 h 2446938"/>
              <a:gd name="connsiteX19" fmla="*/ 0 w 3734174"/>
              <a:gd name="connsiteY19" fmla="*/ 1726289 h 2446938"/>
              <a:gd name="connsiteX20" fmla="*/ 0 w 3734174"/>
              <a:gd name="connsiteY20" fmla="*/ 1726289 h 2446938"/>
              <a:gd name="connsiteX21" fmla="*/ 0 w 3734174"/>
              <a:gd name="connsiteY21" fmla="*/ 730536 h 2446938"/>
              <a:gd name="connsiteX22" fmla="*/ 2048 w 3734174"/>
              <a:gd name="connsiteY22" fmla="*/ 725592 h 2446938"/>
              <a:gd name="connsiteX23" fmla="*/ 0 w 3734174"/>
              <a:gd name="connsiteY23" fmla="*/ 720649 h 2446938"/>
              <a:gd name="connsiteX24" fmla="*/ 0 w 3734174"/>
              <a:gd name="connsiteY24" fmla="*/ 35351 h 2446938"/>
              <a:gd name="connsiteX25" fmla="*/ 35351 w 3734174"/>
              <a:gd name="connsiteY25" fmla="*/ 0 h 2446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734174" h="2446938">
                <a:moveTo>
                  <a:pt x="35351" y="0"/>
                </a:moveTo>
                <a:lnTo>
                  <a:pt x="878457" y="0"/>
                </a:lnTo>
                <a:lnTo>
                  <a:pt x="1152649" y="0"/>
                </a:lnTo>
                <a:lnTo>
                  <a:pt x="2581525" y="0"/>
                </a:lnTo>
                <a:lnTo>
                  <a:pt x="2870748" y="0"/>
                </a:lnTo>
                <a:lnTo>
                  <a:pt x="3698823" y="0"/>
                </a:lnTo>
                <a:cubicBezTo>
                  <a:pt x="3718347" y="0"/>
                  <a:pt x="3734174" y="15827"/>
                  <a:pt x="3734174" y="35351"/>
                </a:cubicBezTo>
                <a:lnTo>
                  <a:pt x="3734174" y="573963"/>
                </a:lnTo>
                <a:lnTo>
                  <a:pt x="3734174" y="720649"/>
                </a:lnTo>
                <a:lnTo>
                  <a:pt x="3734174" y="1726289"/>
                </a:lnTo>
                <a:lnTo>
                  <a:pt x="3734174" y="1847091"/>
                </a:lnTo>
                <a:lnTo>
                  <a:pt x="3734174" y="2411587"/>
                </a:lnTo>
                <a:cubicBezTo>
                  <a:pt x="3734174" y="2431111"/>
                  <a:pt x="3718347" y="2446938"/>
                  <a:pt x="3698823" y="2446938"/>
                </a:cubicBezTo>
                <a:lnTo>
                  <a:pt x="3022883" y="2446938"/>
                </a:lnTo>
                <a:lnTo>
                  <a:pt x="2581525" y="2446938"/>
                </a:lnTo>
                <a:lnTo>
                  <a:pt x="1152649" y="2446938"/>
                </a:lnTo>
                <a:lnTo>
                  <a:pt x="645457" y="2446938"/>
                </a:lnTo>
                <a:lnTo>
                  <a:pt x="35351" y="2446938"/>
                </a:lnTo>
                <a:cubicBezTo>
                  <a:pt x="15827" y="2446938"/>
                  <a:pt x="0" y="2431111"/>
                  <a:pt x="0" y="2411587"/>
                </a:cubicBezTo>
                <a:lnTo>
                  <a:pt x="0" y="1726289"/>
                </a:lnTo>
                <a:lnTo>
                  <a:pt x="0" y="1726289"/>
                </a:lnTo>
                <a:lnTo>
                  <a:pt x="0" y="730536"/>
                </a:lnTo>
                <a:lnTo>
                  <a:pt x="2048" y="725592"/>
                </a:lnTo>
                <a:lnTo>
                  <a:pt x="0" y="720649"/>
                </a:lnTo>
                <a:lnTo>
                  <a:pt x="0" y="35351"/>
                </a:lnTo>
                <a:cubicBezTo>
                  <a:pt x="0" y="15827"/>
                  <a:pt x="15827" y="0"/>
                  <a:pt x="35351" y="0"/>
                </a:cubicBezTo>
                <a:close/>
              </a:path>
            </a:pathLst>
          </a:custGeom>
          <a:solidFill>
            <a:schemeClr val="bg1"/>
          </a:solidFill>
          <a:ln w="6350">
            <a:solidFill>
              <a:schemeClr val="bg1">
                <a:lumMod val="85000"/>
              </a:schemeClr>
            </a:solidFill>
          </a:ln>
        </p:spPr>
        <p:txBody>
          <a:bodyPr wrap="square" lIns="72000" tIns="72000" rIns="72000" bIns="72000" anchor="t" anchorCtr="0">
            <a:noAutofit/>
          </a:bodyPr>
          <a:lstStyle>
            <a:lvl1pPr marL="0" indent="0" algn="ctr">
              <a:lnSpc>
                <a:spcPct val="100000"/>
              </a:lnSpc>
              <a:spcBef>
                <a:spcPts val="0"/>
              </a:spcBef>
              <a:buNone/>
              <a:defRPr sz="10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om een logo  toe te voegen</a:t>
            </a:r>
            <a:endParaRPr lang="en-US" dirty="0"/>
          </a:p>
        </p:txBody>
      </p:sp>
      <p:sp>
        <p:nvSpPr>
          <p:cNvPr id="9" name="Tekstvak 8">
            <a:extLst>
              <a:ext uri="{FF2B5EF4-FFF2-40B4-BE49-F238E27FC236}">
                <a16:creationId xmlns:a16="http://schemas.microsoft.com/office/drawing/2014/main" id="{F72A4BFB-1E41-4C98-EE2E-26177B004CDE}"/>
              </a:ext>
            </a:extLst>
          </p:cNvPr>
          <p:cNvSpPr txBox="1"/>
          <p:nvPr userDrawn="1"/>
        </p:nvSpPr>
        <p:spPr>
          <a:xfrm>
            <a:off x="368791" y="1636827"/>
            <a:ext cx="0" cy="0"/>
          </a:xfrm>
          <a:prstGeom prst="rect">
            <a:avLst/>
          </a:prstGeom>
          <a:noFill/>
        </p:spPr>
        <p:txBody>
          <a:bodyPr wrap="none" lIns="0" tIns="0" rIns="0" bIns="0" rtlCol="0">
            <a:noAutofit/>
          </a:bodyPr>
          <a:lstStyle/>
          <a:p>
            <a:pPr algn="l"/>
            <a:endParaRPr lang="nl-NL" sz="1500" dirty="0"/>
          </a:p>
        </p:txBody>
      </p:sp>
      <p:sp>
        <p:nvSpPr>
          <p:cNvPr id="28" name="Picture Placeholder 2">
            <a:extLst>
              <a:ext uri="{FF2B5EF4-FFF2-40B4-BE49-F238E27FC236}">
                <a16:creationId xmlns:a16="http://schemas.microsoft.com/office/drawing/2014/main" id="{BAB10F44-BF76-A8F0-43D8-52B784B7F1F7}"/>
              </a:ext>
            </a:extLst>
          </p:cNvPr>
          <p:cNvSpPr>
            <a:spLocks noGrp="1"/>
          </p:cNvSpPr>
          <p:nvPr>
            <p:ph type="pic" idx="25" hasCustomPrompt="1"/>
          </p:nvPr>
        </p:nvSpPr>
        <p:spPr>
          <a:xfrm>
            <a:off x="4572000" y="1765062"/>
            <a:ext cx="1800000" cy="1152000"/>
          </a:xfrm>
          <a:prstGeom prst="roundRect">
            <a:avLst>
              <a:gd name="adj" fmla="val 2922"/>
            </a:avLst>
          </a:prstGeom>
          <a:solidFill>
            <a:schemeClr val="bg1"/>
          </a:solidFill>
          <a:ln w="6350">
            <a:solidFill>
              <a:schemeClr val="bg1">
                <a:lumMod val="85000"/>
              </a:schemeClr>
            </a:solidFill>
          </a:ln>
        </p:spPr>
        <p:txBody>
          <a:bodyPr lIns="72000" tIns="72000" rIns="72000" bIns="72000" anchor="t" anchorCtr="0"/>
          <a:lstStyle>
            <a:lvl1pPr marL="0" indent="0" algn="ctr">
              <a:lnSpc>
                <a:spcPct val="100000"/>
              </a:lnSpc>
              <a:spcBef>
                <a:spcPts val="0"/>
              </a:spcBef>
              <a:buNone/>
              <a:defRPr sz="10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om een logo  toe te voegen</a:t>
            </a:r>
            <a:endParaRPr lang="en-US" dirty="0"/>
          </a:p>
        </p:txBody>
      </p:sp>
      <p:sp>
        <p:nvSpPr>
          <p:cNvPr id="37" name="Picture Placeholder 2">
            <a:extLst>
              <a:ext uri="{FF2B5EF4-FFF2-40B4-BE49-F238E27FC236}">
                <a16:creationId xmlns:a16="http://schemas.microsoft.com/office/drawing/2014/main" id="{66C588C9-1BF5-D603-ADC5-277B95BD26AF}"/>
              </a:ext>
            </a:extLst>
          </p:cNvPr>
          <p:cNvSpPr>
            <a:spLocks noGrp="1"/>
          </p:cNvSpPr>
          <p:nvPr>
            <p:ph type="pic" idx="34" hasCustomPrompt="1"/>
          </p:nvPr>
        </p:nvSpPr>
        <p:spPr>
          <a:xfrm>
            <a:off x="6516000" y="1765062"/>
            <a:ext cx="1800000" cy="1152000"/>
          </a:xfrm>
          <a:prstGeom prst="roundRect">
            <a:avLst>
              <a:gd name="adj" fmla="val 2922"/>
            </a:avLst>
          </a:prstGeom>
          <a:solidFill>
            <a:schemeClr val="bg1"/>
          </a:solidFill>
          <a:ln w="6350">
            <a:solidFill>
              <a:schemeClr val="bg1">
                <a:lumMod val="85000"/>
              </a:schemeClr>
            </a:solidFill>
          </a:ln>
        </p:spPr>
        <p:txBody>
          <a:bodyPr lIns="72000" tIns="72000" rIns="72000" bIns="72000" anchor="t" anchorCtr="0"/>
          <a:lstStyle>
            <a:lvl1pPr marL="0" indent="0" algn="ctr">
              <a:lnSpc>
                <a:spcPct val="100000"/>
              </a:lnSpc>
              <a:spcBef>
                <a:spcPts val="0"/>
              </a:spcBef>
              <a:buNone/>
              <a:defRPr sz="10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om een logo  toe te voegen</a:t>
            </a:r>
            <a:endParaRPr lang="en-US" dirty="0"/>
          </a:p>
        </p:txBody>
      </p:sp>
      <p:sp>
        <p:nvSpPr>
          <p:cNvPr id="38" name="Picture Placeholder 2">
            <a:extLst>
              <a:ext uri="{FF2B5EF4-FFF2-40B4-BE49-F238E27FC236}">
                <a16:creationId xmlns:a16="http://schemas.microsoft.com/office/drawing/2014/main" id="{D7B6C7D4-2D56-EE0A-4752-B02576C503B7}"/>
              </a:ext>
            </a:extLst>
          </p:cNvPr>
          <p:cNvSpPr>
            <a:spLocks noGrp="1"/>
          </p:cNvSpPr>
          <p:nvPr>
            <p:ph type="pic" idx="35" hasCustomPrompt="1"/>
          </p:nvPr>
        </p:nvSpPr>
        <p:spPr>
          <a:xfrm>
            <a:off x="4572000" y="3060000"/>
            <a:ext cx="1800000" cy="1152000"/>
          </a:xfrm>
          <a:prstGeom prst="roundRect">
            <a:avLst>
              <a:gd name="adj" fmla="val 2922"/>
            </a:avLst>
          </a:prstGeom>
          <a:solidFill>
            <a:schemeClr val="bg1"/>
          </a:solidFill>
          <a:ln w="6350">
            <a:solidFill>
              <a:schemeClr val="bg1">
                <a:lumMod val="85000"/>
              </a:schemeClr>
            </a:solidFill>
          </a:ln>
        </p:spPr>
        <p:txBody>
          <a:bodyPr lIns="72000" tIns="72000" rIns="72000" bIns="72000" anchor="t" anchorCtr="0"/>
          <a:lstStyle>
            <a:lvl1pPr marL="0" indent="0" algn="ctr">
              <a:lnSpc>
                <a:spcPct val="100000"/>
              </a:lnSpc>
              <a:spcBef>
                <a:spcPts val="0"/>
              </a:spcBef>
              <a:buNone/>
              <a:defRPr sz="10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om een logo  toe te voegen</a:t>
            </a:r>
            <a:endParaRPr lang="en-US" dirty="0"/>
          </a:p>
        </p:txBody>
      </p:sp>
      <p:sp>
        <p:nvSpPr>
          <p:cNvPr id="39" name="Picture Placeholder 2">
            <a:extLst>
              <a:ext uri="{FF2B5EF4-FFF2-40B4-BE49-F238E27FC236}">
                <a16:creationId xmlns:a16="http://schemas.microsoft.com/office/drawing/2014/main" id="{E1540954-69DB-81DD-FF17-6F4B74D032FC}"/>
              </a:ext>
            </a:extLst>
          </p:cNvPr>
          <p:cNvSpPr>
            <a:spLocks noGrp="1"/>
          </p:cNvSpPr>
          <p:nvPr>
            <p:ph type="pic" idx="36" hasCustomPrompt="1"/>
          </p:nvPr>
        </p:nvSpPr>
        <p:spPr>
          <a:xfrm>
            <a:off x="6516000" y="3060000"/>
            <a:ext cx="1800000" cy="1152000"/>
          </a:xfrm>
          <a:prstGeom prst="roundRect">
            <a:avLst>
              <a:gd name="adj" fmla="val 2922"/>
            </a:avLst>
          </a:prstGeom>
          <a:solidFill>
            <a:schemeClr val="bg1"/>
          </a:solidFill>
          <a:ln w="6350">
            <a:solidFill>
              <a:schemeClr val="bg1">
                <a:lumMod val="85000"/>
              </a:schemeClr>
            </a:solidFill>
          </a:ln>
        </p:spPr>
        <p:txBody>
          <a:bodyPr lIns="72000" tIns="72000" rIns="72000" bIns="72000" anchor="t" anchorCtr="0"/>
          <a:lstStyle>
            <a:lvl1pPr marL="0" indent="0" algn="ctr">
              <a:lnSpc>
                <a:spcPct val="100000"/>
              </a:lnSpc>
              <a:spcBef>
                <a:spcPts val="0"/>
              </a:spcBef>
              <a:buNone/>
              <a:defRPr sz="10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Klik op het pictogram om een logo  toe te voegen</a:t>
            </a:r>
            <a:endParaRPr lang="en-US" dirty="0"/>
          </a:p>
        </p:txBody>
      </p:sp>
    </p:spTree>
    <p:extLst>
      <p:ext uri="{BB962C8B-B14F-4D97-AF65-F5344CB8AC3E}">
        <p14:creationId xmlns:p14="http://schemas.microsoft.com/office/powerpoint/2010/main" val="39390704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actsheet">
    <p:spTree>
      <p:nvGrpSpPr>
        <p:cNvPr id="1" name=""/>
        <p:cNvGrpSpPr/>
        <p:nvPr/>
      </p:nvGrpSpPr>
      <p:grpSpPr>
        <a:xfrm>
          <a:off x="0" y="0"/>
          <a:ext cx="0" cy="0"/>
          <a:chOff x="0" y="0"/>
          <a:chExt cx="0" cy="0"/>
        </a:xfrm>
      </p:grpSpPr>
      <p:sp>
        <p:nvSpPr>
          <p:cNvPr id="11" name="Afgeronde rechthoek 10">
            <a:extLst>
              <a:ext uri="{FF2B5EF4-FFF2-40B4-BE49-F238E27FC236}">
                <a16:creationId xmlns:a16="http://schemas.microsoft.com/office/drawing/2014/main" id="{32DA2C67-EE46-A245-81A1-89ACCE3C622F}"/>
              </a:ext>
            </a:extLst>
          </p:cNvPr>
          <p:cNvSpPr/>
          <p:nvPr userDrawn="1"/>
        </p:nvSpPr>
        <p:spPr>
          <a:xfrm>
            <a:off x="126380" y="126000"/>
            <a:ext cx="8892000" cy="4892400"/>
          </a:xfrm>
          <a:prstGeom prst="roundRect">
            <a:avLst>
              <a:gd name="adj" fmla="val 71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3" name="Date Placeholder 2"/>
          <p:cNvSpPr>
            <a:spLocks noGrp="1"/>
          </p:cNvSpPr>
          <p:nvPr>
            <p:ph type="dt" sz="half" idx="10"/>
          </p:nvPr>
        </p:nvSpPr>
        <p:spPr/>
        <p:txBody>
          <a:bodyPr/>
          <a:lstStyle>
            <a:lvl1pPr>
              <a:defRPr>
                <a:solidFill>
                  <a:schemeClr val="bg1"/>
                </a:solidFill>
              </a:defRPr>
            </a:lvl1pPr>
          </a:lstStyle>
          <a:p>
            <a:r>
              <a:rPr lang="nl-NL" dirty="0"/>
              <a:t>Teamfit is een werkwijze van JOGG</a:t>
            </a:r>
          </a:p>
        </p:txBody>
      </p:sp>
      <p:sp>
        <p:nvSpPr>
          <p:cNvPr id="4" name="Footer Placeholder 3"/>
          <p:cNvSpPr>
            <a:spLocks noGrp="1"/>
          </p:cNvSpPr>
          <p:nvPr>
            <p:ph type="ftr" sz="quarter" idx="11"/>
          </p:nvPr>
        </p:nvSpPr>
        <p:spPr>
          <a:xfrm>
            <a:off x="324000" y="5400000"/>
            <a:ext cx="3086100" cy="180000"/>
          </a:xfrm>
        </p:spPr>
        <p:txBody>
          <a:bodyPr/>
          <a:lstStyle>
            <a:lvl1pPr>
              <a:defRPr>
                <a:solidFill>
                  <a:srgbClr val="ECECEC"/>
                </a:solidFill>
              </a:defRPr>
            </a:lvl1pPr>
          </a:lstStyle>
          <a:p>
            <a:endParaRPr lang="nl-NL"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14F1411D-0280-154F-AEAC-4C20B7AA46B2}" type="slidenum">
              <a:rPr lang="nl-NL" smtClean="0"/>
              <a:pPr/>
              <a:t>‹nr.›</a:t>
            </a:fld>
            <a:endParaRPr lang="nl-NL"/>
          </a:p>
        </p:txBody>
      </p:sp>
      <p:sp>
        <p:nvSpPr>
          <p:cNvPr id="14" name="Picture Placeholder 2">
            <a:extLst>
              <a:ext uri="{FF2B5EF4-FFF2-40B4-BE49-F238E27FC236}">
                <a16:creationId xmlns:a16="http://schemas.microsoft.com/office/drawing/2014/main" id="{04B83A93-7E4E-CD9C-5312-CEA46B23678F}"/>
              </a:ext>
            </a:extLst>
          </p:cNvPr>
          <p:cNvSpPr>
            <a:spLocks noGrp="1"/>
          </p:cNvSpPr>
          <p:nvPr>
            <p:ph type="pic" idx="13" hasCustomPrompt="1"/>
          </p:nvPr>
        </p:nvSpPr>
        <p:spPr>
          <a:xfrm>
            <a:off x="1296000" y="306000"/>
            <a:ext cx="6552000" cy="4500000"/>
          </a:xfrm>
          <a:prstGeom prst="roundRect">
            <a:avLst>
              <a:gd name="adj" fmla="val 1020"/>
            </a:avLst>
          </a:prstGeom>
          <a:solidFill>
            <a:schemeClr val="bg1">
              <a:lumMod val="85000"/>
            </a:schemeClr>
          </a:solidFill>
        </p:spPr>
        <p:txBody>
          <a:bodyPr lIns="360000" tIns="360000" rIns="360000" anchor="t"/>
          <a:lstStyle>
            <a:lvl1pPr marL="0" indent="0" algn="ctr">
              <a:lnSpc>
                <a:spcPct val="100000"/>
              </a:lnSpc>
              <a:spcBef>
                <a:spcPts val="0"/>
              </a:spcBef>
              <a:buNone/>
              <a:defRPr sz="16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Sleep de afbeelding naar de tijdelijke aanduiding of klik op het pictogram als u een afbeelding wilt toevoegen</a:t>
            </a:r>
            <a:endParaRPr lang="en-US" dirty="0"/>
          </a:p>
        </p:txBody>
      </p:sp>
    </p:spTree>
    <p:extLst>
      <p:ext uri="{BB962C8B-B14F-4D97-AF65-F5344CB8AC3E}">
        <p14:creationId xmlns:p14="http://schemas.microsoft.com/office/powerpoint/2010/main" val="19132462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en advies">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F1A458EF-4D83-6638-93A4-7FF4B5679B7F}"/>
              </a:ext>
            </a:extLst>
          </p:cNvPr>
          <p:cNvSpPr>
            <a:spLocks noGrp="1"/>
          </p:cNvSpPr>
          <p:nvPr>
            <p:ph type="title" hasCustomPrompt="1"/>
          </p:nvPr>
        </p:nvSpPr>
        <p:spPr>
          <a:xfrm>
            <a:off x="126000" y="126000"/>
            <a:ext cx="4374000" cy="4892400"/>
          </a:xfrm>
          <a:prstGeom prst="roundRect">
            <a:avLst>
              <a:gd name="adj" fmla="val 1263"/>
            </a:avLst>
          </a:prstGeom>
          <a:solidFill>
            <a:schemeClr val="tx2"/>
          </a:solidFill>
        </p:spPr>
        <p:txBody>
          <a:bodyPr lIns="648000" tIns="36000" rIns="0" anchor="ctr" anchorCtr="0"/>
          <a:lstStyle>
            <a:lvl1pPr>
              <a:defRPr sz="2800">
                <a:solidFill>
                  <a:schemeClr val="bg1"/>
                </a:solidFill>
              </a:defRPr>
            </a:lvl1pPr>
          </a:lstStyle>
          <a:p>
            <a:r>
              <a:rPr lang="nl-NL" dirty="0"/>
              <a:t>Titelstijl bewerken</a:t>
            </a:r>
            <a:endParaRPr lang="en-US" dirty="0"/>
          </a:p>
        </p:txBody>
      </p:sp>
      <p:sp>
        <p:nvSpPr>
          <p:cNvPr id="4" name="Date Placeholder 3"/>
          <p:cNvSpPr>
            <a:spLocks noGrp="1"/>
          </p:cNvSpPr>
          <p:nvPr>
            <p:ph type="dt" sz="half" idx="10"/>
          </p:nvPr>
        </p:nvSpPr>
        <p:spPr/>
        <p:txBody>
          <a:bodyPr/>
          <a:lstStyle>
            <a:lvl1pPr>
              <a:defRPr>
                <a:solidFill>
                  <a:schemeClr val="tx2"/>
                </a:solidFill>
              </a:defRPr>
            </a:lvl1pPr>
          </a:lstStyle>
          <a:p>
            <a:r>
              <a:rPr lang="nl-NL" dirty="0"/>
              <a:t>Teamfit is een werkwijze van JOGG</a:t>
            </a:r>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nl-NL"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14F1411D-0280-154F-AEAC-4C20B7AA46B2}" type="slidenum">
              <a:rPr lang="nl-NL" smtClean="0"/>
              <a:pPr/>
              <a:t>‹nr.›</a:t>
            </a:fld>
            <a:endParaRPr lang="nl-NL"/>
          </a:p>
        </p:txBody>
      </p:sp>
      <p:sp>
        <p:nvSpPr>
          <p:cNvPr id="16" name="Text Placeholder 4">
            <a:extLst>
              <a:ext uri="{FF2B5EF4-FFF2-40B4-BE49-F238E27FC236}">
                <a16:creationId xmlns:a16="http://schemas.microsoft.com/office/drawing/2014/main" id="{85D521EE-6B0E-16D6-F214-739D8B825C1F}"/>
              </a:ext>
            </a:extLst>
          </p:cNvPr>
          <p:cNvSpPr>
            <a:spLocks noGrp="1"/>
          </p:cNvSpPr>
          <p:nvPr>
            <p:ph type="body" sz="quarter" idx="3"/>
          </p:nvPr>
        </p:nvSpPr>
        <p:spPr>
          <a:xfrm>
            <a:off x="5039999" y="1980000"/>
            <a:ext cx="3384000" cy="1224000"/>
          </a:xfrm>
        </p:spPr>
        <p:txBody>
          <a:bodyPr anchor="ctr" anchorCtr="0"/>
          <a:lstStyle>
            <a:lvl1pPr marL="0" indent="0">
              <a:lnSpc>
                <a:spcPct val="95000"/>
              </a:lnSpc>
              <a:buNone/>
              <a:defRPr sz="18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Klikken om de tekststijl van het model te bewerken</a:t>
            </a:r>
          </a:p>
        </p:txBody>
      </p:sp>
    </p:spTree>
    <p:extLst>
      <p:ext uri="{BB962C8B-B14F-4D97-AF65-F5344CB8AC3E}">
        <p14:creationId xmlns:p14="http://schemas.microsoft.com/office/powerpoint/2010/main" val="318017762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92001" y="642880"/>
            <a:ext cx="4680000" cy="994172"/>
          </a:xfrm>
          <a:prstGeom prst="rect">
            <a:avLst/>
          </a:prstGeom>
        </p:spPr>
        <p:txBody>
          <a:bodyPr vert="horz" lIns="0" tIns="0" rIns="0" bIns="0" rtlCol="0" anchor="b" anchorCtr="0">
            <a:noAutofit/>
          </a:bodyPr>
          <a:lstStyle/>
          <a:p>
            <a:r>
              <a:rPr lang="nl-NL" dirty="0"/>
              <a:t>Titelstijl van model bewerken</a:t>
            </a:r>
            <a:endParaRPr lang="en-US" dirty="0"/>
          </a:p>
        </p:txBody>
      </p:sp>
      <p:sp>
        <p:nvSpPr>
          <p:cNvPr id="3" name="Text Placeholder 2"/>
          <p:cNvSpPr>
            <a:spLocks noGrp="1"/>
          </p:cNvSpPr>
          <p:nvPr>
            <p:ph type="body" idx="1"/>
          </p:nvPr>
        </p:nvSpPr>
        <p:spPr>
          <a:xfrm>
            <a:off x="792000" y="1836000"/>
            <a:ext cx="4680000" cy="2520000"/>
          </a:xfrm>
          <a:prstGeom prst="rect">
            <a:avLst/>
          </a:prstGeom>
        </p:spPr>
        <p:txBody>
          <a:bodyPr vert="horz" lIns="0" tIns="0" rIns="0" bIns="0" rtlCol="0" anchor="t" anchorCtr="0">
            <a:no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4" name="Date Placeholder 3"/>
          <p:cNvSpPr>
            <a:spLocks noGrp="1"/>
          </p:cNvSpPr>
          <p:nvPr>
            <p:ph type="dt" sz="half" idx="2"/>
          </p:nvPr>
        </p:nvSpPr>
        <p:spPr>
          <a:xfrm rot="16200000">
            <a:off x="7272000" y="2466000"/>
            <a:ext cx="2984399" cy="180000"/>
          </a:xfrm>
          <a:prstGeom prst="rect">
            <a:avLst/>
          </a:prstGeom>
        </p:spPr>
        <p:txBody>
          <a:bodyPr vert="horz" lIns="0" tIns="0" rIns="0" bIns="0" rtlCol="0" anchor="t" anchorCtr="0">
            <a:noAutofit/>
          </a:bodyPr>
          <a:lstStyle>
            <a:lvl1pPr algn="ctr">
              <a:defRPr sz="1150">
                <a:solidFill>
                  <a:schemeClr val="tx2"/>
                </a:solidFill>
                <a:latin typeface="+mj-lt"/>
              </a:defRPr>
            </a:lvl1pPr>
          </a:lstStyle>
          <a:p>
            <a:r>
              <a:rPr lang="nl-NL" dirty="0"/>
              <a:t>Teamfit is een werkwijze van JOGG</a:t>
            </a:r>
          </a:p>
        </p:txBody>
      </p:sp>
      <p:sp>
        <p:nvSpPr>
          <p:cNvPr id="5" name="Footer Placeholder 4"/>
          <p:cNvSpPr>
            <a:spLocks noGrp="1"/>
          </p:cNvSpPr>
          <p:nvPr>
            <p:ph type="ftr" sz="quarter" idx="3"/>
          </p:nvPr>
        </p:nvSpPr>
        <p:spPr>
          <a:xfrm>
            <a:off x="324000" y="4734000"/>
            <a:ext cx="3086100" cy="180000"/>
          </a:xfrm>
          <a:prstGeom prst="rect">
            <a:avLst/>
          </a:prstGeom>
        </p:spPr>
        <p:txBody>
          <a:bodyPr vert="horz" lIns="0" tIns="0" rIns="0" bIns="0" rtlCol="0" anchor="t" anchorCtr="0">
            <a:noAutofit/>
          </a:bodyPr>
          <a:lstStyle>
            <a:lvl1pPr algn="l">
              <a:defRPr sz="750">
                <a:solidFill>
                  <a:schemeClr val="tx2"/>
                </a:solidFill>
              </a:defRPr>
            </a:lvl1pPr>
          </a:lstStyle>
          <a:p>
            <a:endParaRPr lang="nl-NL" dirty="0"/>
          </a:p>
        </p:txBody>
      </p:sp>
      <p:sp>
        <p:nvSpPr>
          <p:cNvPr id="6" name="Slide Number Placeholder 5"/>
          <p:cNvSpPr>
            <a:spLocks noGrp="1"/>
          </p:cNvSpPr>
          <p:nvPr>
            <p:ph type="sldNum" sz="quarter" idx="4"/>
          </p:nvPr>
        </p:nvSpPr>
        <p:spPr>
          <a:xfrm>
            <a:off x="8100000" y="4605687"/>
            <a:ext cx="720000" cy="288000"/>
          </a:xfrm>
          <a:prstGeom prst="rect">
            <a:avLst/>
          </a:prstGeom>
        </p:spPr>
        <p:txBody>
          <a:bodyPr vert="horz" lIns="0" tIns="0" rIns="0" bIns="0" rtlCol="0" anchor="t" anchorCtr="0">
            <a:noAutofit/>
          </a:bodyPr>
          <a:lstStyle>
            <a:lvl1pPr algn="r">
              <a:defRPr sz="1800">
                <a:solidFill>
                  <a:schemeClr val="tx2"/>
                </a:solidFill>
                <a:latin typeface="+mj-lt"/>
              </a:defRPr>
            </a:lvl1pPr>
          </a:lstStyle>
          <a:p>
            <a:fld id="{14F1411D-0280-154F-AEAC-4C20B7AA46B2}" type="slidenum">
              <a:rPr lang="nl-NL" smtClean="0"/>
              <a:pPr/>
              <a:t>‹nr.›</a:t>
            </a:fld>
            <a:endParaRPr lang="nl-NL" dirty="0"/>
          </a:p>
        </p:txBody>
      </p:sp>
    </p:spTree>
    <p:extLst>
      <p:ext uri="{BB962C8B-B14F-4D97-AF65-F5344CB8AC3E}">
        <p14:creationId xmlns:p14="http://schemas.microsoft.com/office/powerpoint/2010/main" val="3713395797"/>
      </p:ext>
    </p:extLst>
  </p:cSld>
  <p:clrMap bg1="lt1" tx1="dk1" bg2="lt2" tx2="dk2" accent1="accent1" accent2="accent2" accent3="accent3" accent4="accent4" accent5="accent5" accent6="accent6" hlink="hlink" folHlink="folHlink"/>
  <p:sldLayoutIdLst>
    <p:sldLayoutId id="2147483780" r:id="rId1"/>
    <p:sldLayoutId id="2147483786" r:id="rId2"/>
    <p:sldLayoutId id="2147483781" r:id="rId3"/>
    <p:sldLayoutId id="2147483782" r:id="rId4"/>
    <p:sldLayoutId id="2147483783" r:id="rId5"/>
    <p:sldLayoutId id="2147483784" r:id="rId6"/>
    <p:sldLayoutId id="2147483785" r:id="rId7"/>
    <p:sldLayoutId id="2147483787" r:id="rId8"/>
    <p:sldLayoutId id="2147483788" r:id="rId9"/>
    <p:sldLayoutId id="2147483817" r:id="rId10"/>
    <p:sldLayoutId id="2147483790" r:id="rId11"/>
    <p:sldLayoutId id="2147483791" r:id="rId12"/>
    <p:sldLayoutId id="2147483792" r:id="rId13"/>
    <p:sldLayoutId id="2147483793" r:id="rId14"/>
    <p:sldLayoutId id="2147483818" r:id="rId15"/>
    <p:sldLayoutId id="2147483815" r:id="rId16"/>
    <p:sldLayoutId id="2147483794" r:id="rId17"/>
    <p:sldLayoutId id="2147483795" r:id="rId18"/>
    <p:sldLayoutId id="2147483796" r:id="rId19"/>
    <p:sldLayoutId id="2147483797" r:id="rId20"/>
    <p:sldLayoutId id="2147483798" r:id="rId21"/>
    <p:sldLayoutId id="2147483799" r:id="rId22"/>
    <p:sldLayoutId id="2147483800" r:id="rId23"/>
    <p:sldLayoutId id="2147483823" r:id="rId24"/>
    <p:sldLayoutId id="2147483801" r:id="rId25"/>
    <p:sldLayoutId id="2147483802" r:id="rId26"/>
    <p:sldLayoutId id="2147483804" r:id="rId27"/>
    <p:sldLayoutId id="2147483806" r:id="rId28"/>
    <p:sldLayoutId id="2147483807" r:id="rId29"/>
    <p:sldLayoutId id="2147483814" r:id="rId30"/>
    <p:sldLayoutId id="2147483808" r:id="rId31"/>
    <p:sldLayoutId id="2147483809" r:id="rId32"/>
    <p:sldLayoutId id="2147483820" r:id="rId33"/>
    <p:sldLayoutId id="2147483824" r:id="rId34"/>
  </p:sldLayoutIdLst>
  <p:hf sldNum="0" hdr="0" ftr="0" dt="0"/>
  <p:txStyles>
    <p:titleStyle>
      <a:lvl1pPr algn="l" defTabSz="685800" rtl="0" eaLnBrk="1" latinLnBrk="0" hangingPunct="1">
        <a:lnSpc>
          <a:spcPct val="90000"/>
        </a:lnSpc>
        <a:spcBef>
          <a:spcPct val="0"/>
        </a:spcBef>
        <a:buNone/>
        <a:defRPr sz="2400" kern="1200">
          <a:solidFill>
            <a:schemeClr val="tx2"/>
          </a:solidFill>
          <a:latin typeface="+mj-lt"/>
          <a:ea typeface="+mj-ea"/>
          <a:cs typeface="+mj-cs"/>
        </a:defRPr>
      </a:lvl1pPr>
    </p:titleStyle>
    <p:bodyStyle>
      <a:lvl1pPr marL="180000" indent="-180000" algn="l" defTabSz="685800" rtl="0" eaLnBrk="1" latinLnBrk="0" hangingPunct="1">
        <a:lnSpc>
          <a:spcPct val="110000"/>
        </a:lnSpc>
        <a:spcBef>
          <a:spcPts val="0"/>
        </a:spcBef>
        <a:buClr>
          <a:schemeClr val="tx2"/>
        </a:buClr>
        <a:buSzPct val="75000"/>
        <a:buFont typeface="Apple SD Gothic Neo Regular" panose="02000300000000000000" pitchFamily="2" charset="-127"/>
        <a:buChar char="◼"/>
        <a:defRPr sz="1150" kern="1200">
          <a:solidFill>
            <a:schemeClr val="tx1"/>
          </a:solidFill>
          <a:latin typeface="+mn-lt"/>
          <a:ea typeface="+mn-ea"/>
          <a:cs typeface="+mn-cs"/>
        </a:defRPr>
      </a:lvl1pPr>
      <a:lvl2pPr marL="360000" indent="-180000" algn="l" defTabSz="685800" rtl="0" eaLnBrk="1" latinLnBrk="0" hangingPunct="1">
        <a:lnSpc>
          <a:spcPct val="110000"/>
        </a:lnSpc>
        <a:spcBef>
          <a:spcPts val="0"/>
        </a:spcBef>
        <a:buClr>
          <a:schemeClr val="tx2"/>
        </a:buClr>
        <a:buSzPct val="75000"/>
        <a:buFont typeface="Apple SD Gothic Neo Regular" panose="02000300000000000000" pitchFamily="2" charset="-127"/>
        <a:buChar char="◼"/>
        <a:defRPr sz="1150" kern="1200">
          <a:solidFill>
            <a:schemeClr val="tx1"/>
          </a:solidFill>
          <a:latin typeface="+mn-lt"/>
          <a:ea typeface="+mn-ea"/>
          <a:cs typeface="+mn-cs"/>
        </a:defRPr>
      </a:lvl2pPr>
      <a:lvl3pPr marL="540000" indent="-180000" algn="l" defTabSz="685800" rtl="0" eaLnBrk="1" latinLnBrk="0" hangingPunct="1">
        <a:lnSpc>
          <a:spcPct val="110000"/>
        </a:lnSpc>
        <a:spcBef>
          <a:spcPts val="0"/>
        </a:spcBef>
        <a:buClr>
          <a:schemeClr val="tx2"/>
        </a:buClr>
        <a:buSzPct val="75000"/>
        <a:buFont typeface="Apple SD Gothic Neo Regular" panose="02000300000000000000" pitchFamily="2" charset="-127"/>
        <a:buChar char="◼"/>
        <a:defRPr sz="1150" kern="1200">
          <a:solidFill>
            <a:schemeClr val="tx1"/>
          </a:solidFill>
          <a:latin typeface="+mn-lt"/>
          <a:ea typeface="+mn-ea"/>
          <a:cs typeface="+mn-cs"/>
        </a:defRPr>
      </a:lvl3pPr>
      <a:lvl4pPr marL="720000" indent="-180000" algn="l" defTabSz="685800" rtl="0" eaLnBrk="1" latinLnBrk="0" hangingPunct="1">
        <a:lnSpc>
          <a:spcPct val="110000"/>
        </a:lnSpc>
        <a:spcBef>
          <a:spcPts val="0"/>
        </a:spcBef>
        <a:buClr>
          <a:schemeClr val="tx2"/>
        </a:buClr>
        <a:buSzPct val="75000"/>
        <a:buFont typeface="Apple SD Gothic Neo Regular" panose="02000300000000000000" pitchFamily="2" charset="-127"/>
        <a:buChar char="◼"/>
        <a:defRPr sz="1150" kern="1200">
          <a:solidFill>
            <a:schemeClr val="tx1"/>
          </a:solidFill>
          <a:latin typeface="+mn-lt"/>
          <a:ea typeface="+mn-ea"/>
          <a:cs typeface="+mn-cs"/>
        </a:defRPr>
      </a:lvl4pPr>
      <a:lvl5pPr marL="900000" indent="-180000" algn="l" defTabSz="685800" rtl="0" eaLnBrk="1" latinLnBrk="0" hangingPunct="1">
        <a:lnSpc>
          <a:spcPct val="110000"/>
        </a:lnSpc>
        <a:spcBef>
          <a:spcPts val="0"/>
        </a:spcBef>
        <a:buClr>
          <a:schemeClr val="tx2"/>
        </a:buClr>
        <a:buSzPct val="75000"/>
        <a:buFont typeface="Apple SD Gothic Neo Regular" panose="02000300000000000000" pitchFamily="2" charset="-127"/>
        <a:buChar char="◼"/>
        <a:defRPr sz="11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jpeg"/><Relationship Id="rId2" Type="http://schemas.openxmlformats.org/officeDocument/2006/relationships/image" Target="../media/image30.png"/><Relationship Id="rId1" Type="http://schemas.openxmlformats.org/officeDocument/2006/relationships/slideLayout" Target="../slideLayouts/slideLayout18.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hyperlink" Target="https://youtu.be/BFPwjy_zOQE" TargetMode="External"/><Relationship Id="rId2" Type="http://schemas.openxmlformats.org/officeDocument/2006/relationships/notesSlide" Target="../notesSlides/notesSlide1.xml"/><Relationship Id="rId1" Type="http://schemas.openxmlformats.org/officeDocument/2006/relationships/slideLayout" Target="../slideLayouts/slideLayout9.xml"/><Relationship Id="rId5" Type="http://schemas.openxmlformats.org/officeDocument/2006/relationships/image" Target="../media/image37.jpe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34.xml"/><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xml"/><Relationship Id="rId1" Type="http://schemas.openxmlformats.org/officeDocument/2006/relationships/slideLayout" Target="../slideLayouts/slideLayout34.xml"/><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39.png"/><Relationship Id="rId7"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34.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2.png"/><Relationship Id="rId9"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9.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24.xml"/><Relationship Id="rId4" Type="http://schemas.openxmlformats.org/officeDocument/2006/relationships/image" Target="../media/image1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18.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D151D-994B-ADF6-207F-54308073487E}"/>
              </a:ext>
            </a:extLst>
          </p:cNvPr>
          <p:cNvSpPr>
            <a:spLocks noGrp="1"/>
          </p:cNvSpPr>
          <p:nvPr>
            <p:ph type="ctrTitle"/>
          </p:nvPr>
        </p:nvSpPr>
        <p:spPr/>
        <p:txBody>
          <a:bodyPr/>
          <a:lstStyle/>
          <a:p>
            <a:r>
              <a:rPr lang="en-NL" dirty="0"/>
              <a:t>Maak jullie sportlocatie</a:t>
            </a:r>
            <a:r>
              <a:rPr lang="nl-NL" dirty="0"/>
              <a:t> in</a:t>
            </a:r>
            <a:r>
              <a:rPr lang="en-NL" dirty="0"/>
              <a:t> </a:t>
            </a:r>
            <a:br>
              <a:rPr lang="nl-NL" dirty="0"/>
            </a:br>
            <a:r>
              <a:rPr lang="nl-NL" dirty="0"/>
              <a:t>Zwijndrecht</a:t>
            </a:r>
            <a:br>
              <a:rPr lang="en-NL" dirty="0"/>
            </a:br>
            <a:r>
              <a:rPr lang="en-NL" dirty="0"/>
              <a:t>stap voor stap gezonder</a:t>
            </a:r>
            <a:r>
              <a:rPr lang="nl-NL" dirty="0"/>
              <a:t>! </a:t>
            </a:r>
            <a:endParaRPr lang="en-NL" dirty="0"/>
          </a:p>
        </p:txBody>
      </p:sp>
    </p:spTree>
    <p:extLst>
      <p:ext uri="{BB962C8B-B14F-4D97-AF65-F5344CB8AC3E}">
        <p14:creationId xmlns:p14="http://schemas.microsoft.com/office/powerpoint/2010/main" val="12295158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Tijdelijke aanduiding voor afbeelding 12">
            <a:extLst>
              <a:ext uri="{FF2B5EF4-FFF2-40B4-BE49-F238E27FC236}">
                <a16:creationId xmlns:a16="http://schemas.microsoft.com/office/drawing/2014/main" id="{486A6C9F-8470-88F5-255E-609BF8355214}"/>
              </a:ext>
            </a:extLst>
          </p:cNvPr>
          <p:cNvPicPr>
            <a:picLocks noGrp="1" noChangeAspect="1"/>
          </p:cNvPicPr>
          <p:nvPr>
            <p:ph type="pic" idx="14"/>
          </p:nvPr>
        </p:nvPicPr>
        <p:blipFill rotWithShape="1">
          <a:blip r:embed="rId2"/>
          <a:srcRect l="94" r="94"/>
          <a:stretch/>
        </p:blipFill>
        <p:spPr/>
      </p:pic>
      <p:pic>
        <p:nvPicPr>
          <p:cNvPr id="15" name="Tijdelijke aanduiding voor afbeelding 14">
            <a:extLst>
              <a:ext uri="{FF2B5EF4-FFF2-40B4-BE49-F238E27FC236}">
                <a16:creationId xmlns:a16="http://schemas.microsoft.com/office/drawing/2014/main" id="{BEFC453E-9EF9-0711-8B7F-5251C2CFCC94}"/>
              </a:ext>
            </a:extLst>
          </p:cNvPr>
          <p:cNvPicPr>
            <a:picLocks noGrp="1" noChangeAspect="1"/>
          </p:cNvPicPr>
          <p:nvPr>
            <p:ph type="pic" idx="23"/>
          </p:nvPr>
        </p:nvPicPr>
        <p:blipFill rotWithShape="1">
          <a:blip r:embed="rId3"/>
          <a:srcRect l="94" r="94"/>
          <a:stretch/>
        </p:blipFill>
        <p:spPr/>
      </p:pic>
      <p:sp>
        <p:nvSpPr>
          <p:cNvPr id="9" name="Tijdelijke aanduiding voor tekst 8">
            <a:extLst>
              <a:ext uri="{FF2B5EF4-FFF2-40B4-BE49-F238E27FC236}">
                <a16:creationId xmlns:a16="http://schemas.microsoft.com/office/drawing/2014/main" id="{158B3A6F-D22D-5559-9BCD-F48A951249FE}"/>
              </a:ext>
            </a:extLst>
          </p:cNvPr>
          <p:cNvSpPr>
            <a:spLocks noGrp="1"/>
          </p:cNvSpPr>
          <p:nvPr>
            <p:ph type="body" sz="half" idx="15"/>
          </p:nvPr>
        </p:nvSpPr>
        <p:spPr/>
        <p:txBody>
          <a:bodyPr/>
          <a:lstStyle/>
          <a:p>
            <a:r>
              <a:rPr lang="nl-NL" dirty="0"/>
              <a:t>Plaats en bied de gezonde keuze </a:t>
            </a:r>
            <a:br>
              <a:rPr lang="nl-NL" dirty="0"/>
            </a:br>
            <a:r>
              <a:rPr lang="nl-NL" dirty="0"/>
              <a:t>op een opvallende manier aan.</a:t>
            </a:r>
          </a:p>
        </p:txBody>
      </p:sp>
      <p:sp>
        <p:nvSpPr>
          <p:cNvPr id="11" name="Tijdelijke aanduiding voor tekst 10">
            <a:extLst>
              <a:ext uri="{FF2B5EF4-FFF2-40B4-BE49-F238E27FC236}">
                <a16:creationId xmlns:a16="http://schemas.microsoft.com/office/drawing/2014/main" id="{4D8E9EDD-3AD2-9ED0-8E1C-386CEF00FD96}"/>
              </a:ext>
            </a:extLst>
          </p:cNvPr>
          <p:cNvSpPr>
            <a:spLocks noGrp="1"/>
          </p:cNvSpPr>
          <p:nvPr>
            <p:ph type="body" sz="half" idx="24"/>
          </p:nvPr>
        </p:nvSpPr>
        <p:spPr/>
        <p:txBody>
          <a:bodyPr/>
          <a:lstStyle/>
          <a:p>
            <a:r>
              <a:rPr lang="nl-NL" dirty="0"/>
              <a:t>Tip 4</a:t>
            </a:r>
          </a:p>
          <a:p>
            <a:r>
              <a:rPr lang="nl-NL" dirty="0"/>
              <a:t>Zet gezonde keuzes vooraan</a:t>
            </a:r>
          </a:p>
        </p:txBody>
      </p:sp>
      <p:sp>
        <p:nvSpPr>
          <p:cNvPr id="2" name="Tijdelijke aanduiding voor datum 1">
            <a:extLst>
              <a:ext uri="{FF2B5EF4-FFF2-40B4-BE49-F238E27FC236}">
                <a16:creationId xmlns:a16="http://schemas.microsoft.com/office/drawing/2014/main" id="{A6B8CEAF-289B-B33E-5721-DDCDEE8D2091}"/>
              </a:ext>
            </a:extLst>
          </p:cNvPr>
          <p:cNvSpPr>
            <a:spLocks noGrp="1"/>
          </p:cNvSpPr>
          <p:nvPr>
            <p:ph type="dt" sz="half" idx="10"/>
          </p:nvPr>
        </p:nvSpPr>
        <p:spPr/>
        <p:txBody>
          <a:bodyPr/>
          <a:lstStyle/>
          <a:p>
            <a:r>
              <a:rPr lang="nl-NL"/>
              <a:t>JOGG-Teamfit Sport werkwijze</a:t>
            </a:r>
          </a:p>
        </p:txBody>
      </p:sp>
      <p:sp>
        <p:nvSpPr>
          <p:cNvPr id="3" name="Tijdelijke aanduiding voor dianummer 2">
            <a:extLst>
              <a:ext uri="{FF2B5EF4-FFF2-40B4-BE49-F238E27FC236}">
                <a16:creationId xmlns:a16="http://schemas.microsoft.com/office/drawing/2014/main" id="{1DD36654-0424-86DA-180B-88574F8D2B07}"/>
              </a:ext>
            </a:extLst>
          </p:cNvPr>
          <p:cNvSpPr>
            <a:spLocks noGrp="1"/>
          </p:cNvSpPr>
          <p:nvPr>
            <p:ph type="sldNum" sz="quarter" idx="12"/>
          </p:nvPr>
        </p:nvSpPr>
        <p:spPr/>
        <p:txBody>
          <a:bodyPr/>
          <a:lstStyle/>
          <a:p>
            <a:fld id="{14F1411D-0280-154F-AEAC-4C20B7AA46B2}" type="slidenum">
              <a:rPr lang="nl-NL" smtClean="0"/>
              <a:pPr/>
              <a:t>10</a:t>
            </a:fld>
            <a:endParaRPr lang="nl-NL"/>
          </a:p>
        </p:txBody>
      </p:sp>
    </p:spTree>
    <p:extLst>
      <p:ext uri="{BB962C8B-B14F-4D97-AF65-F5344CB8AC3E}">
        <p14:creationId xmlns:p14="http://schemas.microsoft.com/office/powerpoint/2010/main" val="39112099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5">
            <a:extLst>
              <a:ext uri="{FF2B5EF4-FFF2-40B4-BE49-F238E27FC236}">
                <a16:creationId xmlns:a16="http://schemas.microsoft.com/office/drawing/2014/main" id="{749249C8-C6C1-B7BA-53EA-3FD89AF3145C}"/>
              </a:ext>
            </a:extLst>
          </p:cNvPr>
          <p:cNvSpPr>
            <a:spLocks noGrp="1"/>
          </p:cNvSpPr>
          <p:nvPr>
            <p:ph type="body" sz="half" idx="2"/>
          </p:nvPr>
        </p:nvSpPr>
        <p:spPr>
          <a:xfrm>
            <a:off x="5177600" y="684000"/>
            <a:ext cx="3384000" cy="3024000"/>
          </a:xfrm>
        </p:spPr>
        <p:txBody>
          <a:bodyPr/>
          <a:lstStyle/>
          <a:p>
            <a:r>
              <a:rPr lang="nl-NL" sz="3600" dirty="0"/>
              <a:t>Tip 5</a:t>
            </a:r>
          </a:p>
          <a:p>
            <a:r>
              <a:rPr lang="nl-NL" dirty="0"/>
              <a:t>Voeg fruit toe aan het assortiment!</a:t>
            </a:r>
          </a:p>
        </p:txBody>
      </p:sp>
      <p:sp>
        <p:nvSpPr>
          <p:cNvPr id="2" name="Tijdelijke aanduiding voor datum 1">
            <a:extLst>
              <a:ext uri="{FF2B5EF4-FFF2-40B4-BE49-F238E27FC236}">
                <a16:creationId xmlns:a16="http://schemas.microsoft.com/office/drawing/2014/main" id="{DAEA4F2D-E84A-6AFA-C37D-D522FD26F7A6}"/>
              </a:ext>
            </a:extLst>
          </p:cNvPr>
          <p:cNvSpPr>
            <a:spLocks noGrp="1"/>
          </p:cNvSpPr>
          <p:nvPr>
            <p:ph type="dt" sz="half" idx="10"/>
          </p:nvPr>
        </p:nvSpPr>
        <p:spPr/>
        <p:txBody>
          <a:bodyPr/>
          <a:lstStyle/>
          <a:p>
            <a:r>
              <a:rPr lang="nl-NL"/>
              <a:t>JOGG-Teamfit Sport werkwijze</a:t>
            </a:r>
          </a:p>
        </p:txBody>
      </p:sp>
      <p:sp>
        <p:nvSpPr>
          <p:cNvPr id="3" name="Tijdelijke aanduiding voor dianummer 2">
            <a:extLst>
              <a:ext uri="{FF2B5EF4-FFF2-40B4-BE49-F238E27FC236}">
                <a16:creationId xmlns:a16="http://schemas.microsoft.com/office/drawing/2014/main" id="{AC51695E-8D79-8ED3-8A2E-A386ED95DDB7}"/>
              </a:ext>
            </a:extLst>
          </p:cNvPr>
          <p:cNvSpPr>
            <a:spLocks noGrp="1"/>
          </p:cNvSpPr>
          <p:nvPr>
            <p:ph type="sldNum" sz="quarter" idx="12"/>
          </p:nvPr>
        </p:nvSpPr>
        <p:spPr/>
        <p:txBody>
          <a:bodyPr/>
          <a:lstStyle/>
          <a:p>
            <a:fld id="{14F1411D-0280-154F-AEAC-4C20B7AA46B2}" type="slidenum">
              <a:rPr lang="nl-NL" smtClean="0"/>
              <a:pPr/>
              <a:t>11</a:t>
            </a:fld>
            <a:endParaRPr lang="nl-NL"/>
          </a:p>
        </p:txBody>
      </p:sp>
      <p:pic>
        <p:nvPicPr>
          <p:cNvPr id="1026" name="Picture 2">
            <a:extLst>
              <a:ext uri="{FF2B5EF4-FFF2-40B4-BE49-F238E27FC236}">
                <a16:creationId xmlns:a16="http://schemas.microsoft.com/office/drawing/2014/main" id="{09201CD0-666E-8DF1-B7C6-9117A3F4F8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560" y="186603"/>
            <a:ext cx="3177348" cy="239360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ezonde sportkantine – Vitaal Express">
            <a:extLst>
              <a:ext uri="{FF2B5EF4-FFF2-40B4-BE49-F238E27FC236}">
                <a16:creationId xmlns:a16="http://schemas.microsoft.com/office/drawing/2014/main" id="{D38AD3DD-395B-9C5B-7B13-823275D299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560" y="2438400"/>
            <a:ext cx="3177349" cy="23936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69107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65A4AF6C-9FE1-79B5-3E44-6EC40A7FC6EF}"/>
              </a:ext>
            </a:extLst>
          </p:cNvPr>
          <p:cNvSpPr>
            <a:spLocks noGrp="1"/>
          </p:cNvSpPr>
          <p:nvPr>
            <p:ph type="title"/>
          </p:nvPr>
        </p:nvSpPr>
        <p:spPr>
          <a:solidFill>
            <a:schemeClr val="accent6"/>
          </a:solidFill>
        </p:spPr>
        <p:txBody>
          <a:bodyPr/>
          <a:lstStyle/>
          <a:p>
            <a:br>
              <a:rPr lang="nl-NL" dirty="0"/>
            </a:br>
            <a:br>
              <a:rPr lang="nl-NL" dirty="0"/>
            </a:br>
            <a:r>
              <a:rPr lang="nl-NL" dirty="0"/>
              <a:t>Thema alcohol </a:t>
            </a:r>
            <a:br>
              <a:rPr lang="nl-NL" dirty="0"/>
            </a:br>
            <a:r>
              <a:rPr lang="nl-NL" dirty="0"/>
              <a:t>5 </a:t>
            </a:r>
            <a:r>
              <a:rPr lang="nl-NL" noProof="1"/>
              <a:t>challenges</a:t>
            </a:r>
          </a:p>
        </p:txBody>
      </p:sp>
      <p:sp>
        <p:nvSpPr>
          <p:cNvPr id="23" name="Tijdelijke aanduiding voor tekst 33">
            <a:extLst>
              <a:ext uri="{FF2B5EF4-FFF2-40B4-BE49-F238E27FC236}">
                <a16:creationId xmlns:a16="http://schemas.microsoft.com/office/drawing/2014/main" id="{7A702BD8-52B3-B9B5-55DB-5B2AE0F1ECA8}"/>
              </a:ext>
            </a:extLst>
          </p:cNvPr>
          <p:cNvSpPr>
            <a:spLocks noGrp="1"/>
          </p:cNvSpPr>
          <p:nvPr>
            <p:ph type="body" sz="half" idx="14"/>
          </p:nvPr>
        </p:nvSpPr>
        <p:spPr>
          <a:xfrm>
            <a:off x="5076000" y="2166562"/>
            <a:ext cx="936000" cy="324000"/>
          </a:xfrm>
        </p:spPr>
        <p:txBody>
          <a:bodyPr/>
          <a:lstStyle/>
          <a:p>
            <a:r>
              <a:rPr lang="nl-NL" dirty="0"/>
              <a:t>Reglement</a:t>
            </a:r>
          </a:p>
        </p:txBody>
      </p:sp>
      <p:pic>
        <p:nvPicPr>
          <p:cNvPr id="24" name="Tijdelijke aanduiding voor afbeelding 23">
            <a:extLst>
              <a:ext uri="{FF2B5EF4-FFF2-40B4-BE49-F238E27FC236}">
                <a16:creationId xmlns:a16="http://schemas.microsoft.com/office/drawing/2014/main" id="{F6FC50D3-A677-B9BF-33FA-1A1031377905}"/>
              </a:ext>
            </a:extLst>
          </p:cNvPr>
          <p:cNvPicPr>
            <a:picLocks noGrp="1" noChangeAspect="1"/>
          </p:cNvPicPr>
          <p:nvPr>
            <p:ph type="pic" idx="13"/>
          </p:nvPr>
        </p:nvPicPr>
        <p:blipFill rotWithShape="1">
          <a:blip r:embed="rId2"/>
          <a:srcRect t="85" b="85"/>
          <a:stretch/>
        </p:blipFill>
        <p:spPr>
          <a:xfrm>
            <a:off x="5076000" y="1194562"/>
            <a:ext cx="936000" cy="936000"/>
          </a:xfrm>
        </p:spPr>
      </p:pic>
      <p:sp>
        <p:nvSpPr>
          <p:cNvPr id="25" name="Tijdelijke aanduiding voor tekst 34">
            <a:extLst>
              <a:ext uri="{FF2B5EF4-FFF2-40B4-BE49-F238E27FC236}">
                <a16:creationId xmlns:a16="http://schemas.microsoft.com/office/drawing/2014/main" id="{89527733-1432-8436-FB1D-E80B8B2CA350}"/>
              </a:ext>
            </a:extLst>
          </p:cNvPr>
          <p:cNvSpPr>
            <a:spLocks noGrp="1"/>
          </p:cNvSpPr>
          <p:nvPr>
            <p:ph type="body" sz="half" idx="15"/>
          </p:nvPr>
        </p:nvSpPr>
        <p:spPr>
          <a:xfrm>
            <a:off x="6264000" y="2166562"/>
            <a:ext cx="936000" cy="324000"/>
          </a:xfrm>
        </p:spPr>
        <p:txBody>
          <a:bodyPr/>
          <a:lstStyle/>
          <a:p>
            <a:r>
              <a:rPr lang="nl-NL" dirty="0"/>
              <a:t>Rolmodel</a:t>
            </a:r>
          </a:p>
        </p:txBody>
      </p:sp>
      <p:pic>
        <p:nvPicPr>
          <p:cNvPr id="26" name="Tijdelijke aanduiding voor afbeelding 25">
            <a:extLst>
              <a:ext uri="{FF2B5EF4-FFF2-40B4-BE49-F238E27FC236}">
                <a16:creationId xmlns:a16="http://schemas.microsoft.com/office/drawing/2014/main" id="{FD3887C5-450E-152F-9CD6-F597955592FD}"/>
              </a:ext>
            </a:extLst>
          </p:cNvPr>
          <p:cNvPicPr>
            <a:picLocks noGrp="1" noChangeAspect="1"/>
          </p:cNvPicPr>
          <p:nvPr>
            <p:ph type="pic" idx="16"/>
          </p:nvPr>
        </p:nvPicPr>
        <p:blipFill rotWithShape="1">
          <a:blip r:embed="rId3"/>
          <a:srcRect/>
          <a:stretch/>
        </p:blipFill>
        <p:spPr>
          <a:xfrm>
            <a:off x="6264000" y="1194562"/>
            <a:ext cx="936000" cy="936000"/>
          </a:xfrm>
        </p:spPr>
      </p:pic>
      <p:sp>
        <p:nvSpPr>
          <p:cNvPr id="27" name="Tijdelijke aanduiding voor tekst 35">
            <a:extLst>
              <a:ext uri="{FF2B5EF4-FFF2-40B4-BE49-F238E27FC236}">
                <a16:creationId xmlns:a16="http://schemas.microsoft.com/office/drawing/2014/main" id="{FBBFA506-D37C-35B6-F1EB-7EEF1926A822}"/>
              </a:ext>
            </a:extLst>
          </p:cNvPr>
          <p:cNvSpPr>
            <a:spLocks noGrp="1"/>
          </p:cNvSpPr>
          <p:nvPr>
            <p:ph type="body" sz="half" idx="17"/>
          </p:nvPr>
        </p:nvSpPr>
        <p:spPr>
          <a:xfrm>
            <a:off x="7452000" y="2166562"/>
            <a:ext cx="936000" cy="324000"/>
          </a:xfrm>
        </p:spPr>
        <p:txBody>
          <a:bodyPr/>
          <a:lstStyle/>
          <a:p>
            <a:r>
              <a:rPr lang="nl-NL" dirty="0"/>
              <a:t>Bewuste borrel</a:t>
            </a:r>
          </a:p>
        </p:txBody>
      </p:sp>
      <p:pic>
        <p:nvPicPr>
          <p:cNvPr id="28" name="Tijdelijke aanduiding voor afbeelding 27">
            <a:extLst>
              <a:ext uri="{FF2B5EF4-FFF2-40B4-BE49-F238E27FC236}">
                <a16:creationId xmlns:a16="http://schemas.microsoft.com/office/drawing/2014/main" id="{FF877704-4B4C-CBBB-173A-4E95186E362F}"/>
              </a:ext>
            </a:extLst>
          </p:cNvPr>
          <p:cNvPicPr>
            <a:picLocks noGrp="1" noChangeAspect="1"/>
          </p:cNvPicPr>
          <p:nvPr>
            <p:ph type="pic" idx="18"/>
          </p:nvPr>
        </p:nvPicPr>
        <p:blipFill rotWithShape="1">
          <a:blip r:embed="rId4"/>
          <a:srcRect t="85" b="85"/>
          <a:stretch/>
        </p:blipFill>
        <p:spPr>
          <a:xfrm>
            <a:off x="7452000" y="1194562"/>
            <a:ext cx="936000" cy="936000"/>
          </a:xfrm>
        </p:spPr>
      </p:pic>
      <p:sp>
        <p:nvSpPr>
          <p:cNvPr id="29" name="Tijdelijke aanduiding voor tekst 36">
            <a:extLst>
              <a:ext uri="{FF2B5EF4-FFF2-40B4-BE49-F238E27FC236}">
                <a16:creationId xmlns:a16="http://schemas.microsoft.com/office/drawing/2014/main" id="{B251FCB9-99C5-FA65-ECB0-116A6CA2BCBE}"/>
              </a:ext>
            </a:extLst>
          </p:cNvPr>
          <p:cNvSpPr>
            <a:spLocks noGrp="1"/>
          </p:cNvSpPr>
          <p:nvPr>
            <p:ph type="body" sz="half" idx="20"/>
          </p:nvPr>
        </p:nvSpPr>
        <p:spPr>
          <a:xfrm>
            <a:off x="5076000" y="3498562"/>
            <a:ext cx="936000" cy="324000"/>
          </a:xfrm>
        </p:spPr>
        <p:txBody>
          <a:bodyPr/>
          <a:lstStyle/>
          <a:p>
            <a:r>
              <a:rPr lang="nl-NL" dirty="0"/>
              <a:t>Leuke sfeer</a:t>
            </a:r>
          </a:p>
        </p:txBody>
      </p:sp>
      <p:pic>
        <p:nvPicPr>
          <p:cNvPr id="30" name="Tijdelijke aanduiding voor afbeelding 29">
            <a:extLst>
              <a:ext uri="{FF2B5EF4-FFF2-40B4-BE49-F238E27FC236}">
                <a16:creationId xmlns:a16="http://schemas.microsoft.com/office/drawing/2014/main" id="{0E06D6DF-0094-B4D7-6FF7-1375179B3A18}"/>
              </a:ext>
            </a:extLst>
          </p:cNvPr>
          <p:cNvPicPr>
            <a:picLocks noGrp="1" noChangeAspect="1"/>
          </p:cNvPicPr>
          <p:nvPr>
            <p:ph type="pic" idx="21"/>
          </p:nvPr>
        </p:nvPicPr>
        <p:blipFill rotWithShape="1">
          <a:blip r:embed="rId5"/>
          <a:srcRect t="85" b="85"/>
          <a:stretch/>
        </p:blipFill>
        <p:spPr>
          <a:xfrm>
            <a:off x="5076000" y="2526562"/>
            <a:ext cx="936000" cy="936000"/>
          </a:xfrm>
        </p:spPr>
      </p:pic>
      <p:sp>
        <p:nvSpPr>
          <p:cNvPr id="31" name="Tijdelijke aanduiding voor tekst 37">
            <a:extLst>
              <a:ext uri="{FF2B5EF4-FFF2-40B4-BE49-F238E27FC236}">
                <a16:creationId xmlns:a16="http://schemas.microsoft.com/office/drawing/2014/main" id="{67BB2485-9836-F665-08A6-B7CB688B9688}"/>
              </a:ext>
            </a:extLst>
          </p:cNvPr>
          <p:cNvSpPr>
            <a:spLocks noGrp="1"/>
          </p:cNvSpPr>
          <p:nvPr>
            <p:ph type="body" sz="half" idx="22"/>
          </p:nvPr>
        </p:nvSpPr>
        <p:spPr>
          <a:xfrm>
            <a:off x="6264000" y="3498562"/>
            <a:ext cx="936000" cy="324000"/>
          </a:xfrm>
        </p:spPr>
        <p:txBody>
          <a:bodyPr/>
          <a:lstStyle/>
          <a:p>
            <a:r>
              <a:rPr lang="nl-NL" dirty="0"/>
              <a:t>Helder beleid</a:t>
            </a:r>
          </a:p>
        </p:txBody>
      </p:sp>
      <p:pic>
        <p:nvPicPr>
          <p:cNvPr id="32" name="Tijdelijke aanduiding voor afbeelding 31">
            <a:extLst>
              <a:ext uri="{FF2B5EF4-FFF2-40B4-BE49-F238E27FC236}">
                <a16:creationId xmlns:a16="http://schemas.microsoft.com/office/drawing/2014/main" id="{692736EF-8359-41F9-4331-7971C5F57E9C}"/>
              </a:ext>
            </a:extLst>
          </p:cNvPr>
          <p:cNvPicPr>
            <a:picLocks noGrp="1" noChangeAspect="1"/>
          </p:cNvPicPr>
          <p:nvPr>
            <p:ph type="pic" idx="23"/>
          </p:nvPr>
        </p:nvPicPr>
        <p:blipFill rotWithShape="1">
          <a:blip r:embed="rId6"/>
          <a:srcRect/>
          <a:stretch/>
        </p:blipFill>
        <p:spPr>
          <a:xfrm>
            <a:off x="6264000" y="2526562"/>
            <a:ext cx="936000" cy="936000"/>
          </a:xfrm>
        </p:spPr>
      </p:pic>
      <p:sp>
        <p:nvSpPr>
          <p:cNvPr id="2" name="Tijdelijke aanduiding voor datum 1">
            <a:extLst>
              <a:ext uri="{FF2B5EF4-FFF2-40B4-BE49-F238E27FC236}">
                <a16:creationId xmlns:a16="http://schemas.microsoft.com/office/drawing/2014/main" id="{1F34C47A-79CA-A8DE-B145-0E84296F9486}"/>
              </a:ext>
            </a:extLst>
          </p:cNvPr>
          <p:cNvSpPr>
            <a:spLocks noGrp="1"/>
          </p:cNvSpPr>
          <p:nvPr>
            <p:ph type="dt" sz="half" idx="10"/>
          </p:nvPr>
        </p:nvSpPr>
        <p:spPr/>
        <p:txBody>
          <a:bodyPr/>
          <a:lstStyle/>
          <a:p>
            <a:r>
              <a:rPr lang="nl-NL"/>
              <a:t>JOGG-Teamfit Sport werkwijze</a:t>
            </a:r>
          </a:p>
        </p:txBody>
      </p:sp>
      <p:sp>
        <p:nvSpPr>
          <p:cNvPr id="3" name="Tijdelijke aanduiding voor dianummer 2">
            <a:extLst>
              <a:ext uri="{FF2B5EF4-FFF2-40B4-BE49-F238E27FC236}">
                <a16:creationId xmlns:a16="http://schemas.microsoft.com/office/drawing/2014/main" id="{3B4C97FD-BD82-B6C9-A380-70230E6608DF}"/>
              </a:ext>
            </a:extLst>
          </p:cNvPr>
          <p:cNvSpPr>
            <a:spLocks noGrp="1"/>
          </p:cNvSpPr>
          <p:nvPr>
            <p:ph type="sldNum" sz="quarter" idx="12"/>
          </p:nvPr>
        </p:nvSpPr>
        <p:spPr/>
        <p:txBody>
          <a:bodyPr/>
          <a:lstStyle/>
          <a:p>
            <a:fld id="{14F1411D-0280-154F-AEAC-4C20B7AA46B2}" type="slidenum">
              <a:rPr lang="nl-NL" smtClean="0"/>
              <a:pPr/>
              <a:t>12</a:t>
            </a:fld>
            <a:endParaRPr lang="nl-NL"/>
          </a:p>
        </p:txBody>
      </p:sp>
      <p:pic>
        <p:nvPicPr>
          <p:cNvPr id="3074" name="Picture 2" descr="‘NIX18, wel zo sportief’ steunt kantinepersoneel bij naleven alcoholverbod jongeren">
            <a:extLst>
              <a:ext uri="{FF2B5EF4-FFF2-40B4-BE49-F238E27FC236}">
                <a16:creationId xmlns:a16="http://schemas.microsoft.com/office/drawing/2014/main" id="{BE580E1E-559E-B944-1C1C-E62B804E0A7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1137" y="487372"/>
            <a:ext cx="3286380" cy="1643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88190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440ECF91-F6F4-0BE6-F069-CF28E1E66961}"/>
              </a:ext>
            </a:extLst>
          </p:cNvPr>
          <p:cNvSpPr>
            <a:spLocks noGrp="1"/>
          </p:cNvSpPr>
          <p:nvPr>
            <p:ph type="dt" sz="half" idx="10"/>
          </p:nvPr>
        </p:nvSpPr>
        <p:spPr/>
        <p:txBody>
          <a:bodyPr/>
          <a:lstStyle/>
          <a:p>
            <a:r>
              <a:rPr lang="nl-NL"/>
              <a:t>JOGG-Teamfit Sport werkwijze</a:t>
            </a:r>
          </a:p>
        </p:txBody>
      </p:sp>
      <p:sp>
        <p:nvSpPr>
          <p:cNvPr id="3" name="Tijdelijke aanduiding voor dianummer 2">
            <a:extLst>
              <a:ext uri="{FF2B5EF4-FFF2-40B4-BE49-F238E27FC236}">
                <a16:creationId xmlns:a16="http://schemas.microsoft.com/office/drawing/2014/main" id="{2086DFE6-156A-3538-8762-8AC3403F3F79}"/>
              </a:ext>
            </a:extLst>
          </p:cNvPr>
          <p:cNvSpPr>
            <a:spLocks noGrp="1"/>
          </p:cNvSpPr>
          <p:nvPr>
            <p:ph type="sldNum" sz="quarter" idx="12"/>
          </p:nvPr>
        </p:nvSpPr>
        <p:spPr/>
        <p:txBody>
          <a:bodyPr/>
          <a:lstStyle/>
          <a:p>
            <a:fld id="{14F1411D-0280-154F-AEAC-4C20B7AA46B2}" type="slidenum">
              <a:rPr lang="nl-NL" smtClean="0"/>
              <a:pPr/>
              <a:t>13</a:t>
            </a:fld>
            <a:endParaRPr lang="nl-NL"/>
          </a:p>
        </p:txBody>
      </p:sp>
      <p:sp>
        <p:nvSpPr>
          <p:cNvPr id="8" name="Tijdelijke aanduiding voor tekst 7">
            <a:extLst>
              <a:ext uri="{FF2B5EF4-FFF2-40B4-BE49-F238E27FC236}">
                <a16:creationId xmlns:a16="http://schemas.microsoft.com/office/drawing/2014/main" id="{7E5BB8B4-B26C-810E-B72B-D025DCC96313}"/>
              </a:ext>
            </a:extLst>
          </p:cNvPr>
          <p:cNvSpPr>
            <a:spLocks noGrp="1"/>
          </p:cNvSpPr>
          <p:nvPr>
            <p:ph type="body" sz="quarter" idx="3"/>
          </p:nvPr>
        </p:nvSpPr>
        <p:spPr>
          <a:xfrm>
            <a:off x="5076000" y="2347084"/>
            <a:ext cx="3384000" cy="1224000"/>
          </a:xfrm>
        </p:spPr>
        <p:txBody>
          <a:bodyPr/>
          <a:lstStyle/>
          <a:p>
            <a:pPr marL="285750" indent="-285750">
              <a:buFont typeface="Arial" panose="020B0604020202020204" pitchFamily="34" charset="0"/>
              <a:buChar char="•"/>
            </a:pPr>
            <a:r>
              <a:rPr lang="nl-NL" dirty="0"/>
              <a:t>87% van de </a:t>
            </a:r>
            <a:r>
              <a:rPr lang="nl-NL" dirty="0" err="1"/>
              <a:t>Nederlandersis</a:t>
            </a:r>
            <a:r>
              <a:rPr lang="nl-NL" dirty="0"/>
              <a:t> voorstander van </a:t>
            </a:r>
            <a:br>
              <a:rPr lang="nl-NL" dirty="0"/>
            </a:br>
            <a:r>
              <a:rPr lang="nl-NL" dirty="0"/>
              <a:t>geheel rookvrije buitensportterreinen</a:t>
            </a:r>
          </a:p>
          <a:p>
            <a:r>
              <a:rPr lang="nl-NL" dirty="0"/>
              <a:t>     waar kinderen sporten.</a:t>
            </a:r>
          </a:p>
          <a:p>
            <a:endParaRPr lang="nl-NL" dirty="0"/>
          </a:p>
          <a:p>
            <a:pPr marL="285750" indent="-285750">
              <a:buFont typeface="Arial" panose="020B0604020202020204" pitchFamily="34" charset="0"/>
              <a:buChar char="•"/>
            </a:pPr>
            <a:r>
              <a:rPr lang="nl-NL" dirty="0"/>
              <a:t>NOC*NSF en de </a:t>
            </a:r>
            <a:br>
              <a:rPr lang="nl-NL" dirty="0"/>
            </a:br>
            <a:r>
              <a:rPr lang="nl-NL" dirty="0"/>
              <a:t>sportbonden hebben afgesproken dat uiterlijk in </a:t>
            </a:r>
            <a:br>
              <a:rPr lang="nl-NL" dirty="0"/>
            </a:br>
            <a:r>
              <a:rPr lang="nl-NL" dirty="0"/>
              <a:t>2025 de sport rookvrij is.</a:t>
            </a:r>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r>
              <a:rPr lang="nl-NL" dirty="0"/>
              <a:t>Filmpje </a:t>
            </a:r>
            <a:r>
              <a:rPr lang="nl-NL" dirty="0">
                <a:hlinkClick r:id="rId3"/>
              </a:rPr>
              <a:t>https://youtu.be/BFPwjy_zOQE</a:t>
            </a:r>
            <a:endParaRPr lang="nl-NL" dirty="0"/>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r>
              <a:rPr lang="nl-NL" dirty="0"/>
              <a:t>https://www.rookvrijegeneratie.nl/sport/</a:t>
            </a:r>
          </a:p>
          <a:p>
            <a:endParaRPr lang="nl-NL" dirty="0"/>
          </a:p>
          <a:p>
            <a:endParaRPr lang="nl-NL" dirty="0"/>
          </a:p>
          <a:p>
            <a:endParaRPr lang="nl-NL" dirty="0"/>
          </a:p>
          <a:p>
            <a:endParaRPr lang="nl-NL" dirty="0"/>
          </a:p>
        </p:txBody>
      </p:sp>
      <p:sp>
        <p:nvSpPr>
          <p:cNvPr id="7" name="Titel 6">
            <a:extLst>
              <a:ext uri="{FF2B5EF4-FFF2-40B4-BE49-F238E27FC236}">
                <a16:creationId xmlns:a16="http://schemas.microsoft.com/office/drawing/2014/main" id="{5FB74FD5-F9D3-B9D2-9A85-DE3C6D533C9F}"/>
              </a:ext>
            </a:extLst>
          </p:cNvPr>
          <p:cNvSpPr>
            <a:spLocks noGrp="1"/>
          </p:cNvSpPr>
          <p:nvPr>
            <p:ph type="title"/>
          </p:nvPr>
        </p:nvSpPr>
        <p:spPr>
          <a:xfrm>
            <a:off x="126000" y="125999"/>
            <a:ext cx="4374000" cy="4892400"/>
          </a:xfrm>
          <a:solidFill>
            <a:schemeClr val="bg1">
              <a:lumMod val="85000"/>
            </a:schemeClr>
          </a:solidFill>
        </p:spPr>
        <p:txBody>
          <a:bodyPr/>
          <a:lstStyle/>
          <a:p>
            <a:r>
              <a:rPr lang="nl-NL" dirty="0">
                <a:solidFill>
                  <a:schemeClr val="tx1"/>
                </a:solidFill>
              </a:rPr>
              <a:t>Thema Rookvrij</a:t>
            </a:r>
          </a:p>
        </p:txBody>
      </p:sp>
      <p:pic>
        <p:nvPicPr>
          <p:cNvPr id="10" name="Afbeelding 9">
            <a:extLst>
              <a:ext uri="{FF2B5EF4-FFF2-40B4-BE49-F238E27FC236}">
                <a16:creationId xmlns:a16="http://schemas.microsoft.com/office/drawing/2014/main" id="{F87386F9-4709-776F-7642-E8F36F3A763D}"/>
              </a:ext>
            </a:extLst>
          </p:cNvPr>
          <p:cNvPicPr>
            <a:picLocks noChangeAspect="1"/>
          </p:cNvPicPr>
          <p:nvPr/>
        </p:nvPicPr>
        <p:blipFill>
          <a:blip r:embed="rId4"/>
          <a:srcRect/>
          <a:stretch/>
        </p:blipFill>
        <p:spPr>
          <a:xfrm>
            <a:off x="1434579" y="3684414"/>
            <a:ext cx="1207000" cy="727572"/>
          </a:xfrm>
          <a:prstGeom prst="rect">
            <a:avLst/>
          </a:prstGeom>
        </p:spPr>
      </p:pic>
      <p:pic>
        <p:nvPicPr>
          <p:cNvPr id="2050" name="Picture 2" descr="Jouw sportclub rookvrij maken – Allesoversport.nl">
            <a:extLst>
              <a:ext uri="{FF2B5EF4-FFF2-40B4-BE49-F238E27FC236}">
                <a16:creationId xmlns:a16="http://schemas.microsoft.com/office/drawing/2014/main" id="{6D25C150-14C3-2BB2-F437-09B56A38B7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912" y="332756"/>
            <a:ext cx="3686175" cy="1843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04074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CE7E8666-21EF-4491-9012-712766B5DAB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45076"/>
            <a:ext cx="9144000" cy="4662416"/>
          </a:xfrm>
          <a:prstGeom prst="rect">
            <a:avLst/>
          </a:prstGeom>
        </p:spPr>
      </p:pic>
      <p:pic>
        <p:nvPicPr>
          <p:cNvPr id="2" name="Afbeelding 1" descr="Afbeelding met water&#10;&#10;Automatisch gegenereerde beschrijving">
            <a:extLst>
              <a:ext uri="{FF2B5EF4-FFF2-40B4-BE49-F238E27FC236}">
                <a16:creationId xmlns:a16="http://schemas.microsoft.com/office/drawing/2014/main" id="{95EE92D6-DB1B-4480-BD59-F768DDA10AF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356872"/>
            <a:ext cx="9744075" cy="1295399"/>
          </a:xfrm>
          <a:prstGeom prst="rect">
            <a:avLst/>
          </a:prstGeom>
        </p:spPr>
      </p:pic>
      <p:sp>
        <p:nvSpPr>
          <p:cNvPr id="3" name="Tekstvak 2">
            <a:extLst>
              <a:ext uri="{FF2B5EF4-FFF2-40B4-BE49-F238E27FC236}">
                <a16:creationId xmlns:a16="http://schemas.microsoft.com/office/drawing/2014/main" id="{88A4BCF0-2021-4202-B961-C78E06D2B54B}"/>
              </a:ext>
            </a:extLst>
          </p:cNvPr>
          <p:cNvSpPr txBox="1"/>
          <p:nvPr/>
        </p:nvSpPr>
        <p:spPr>
          <a:xfrm>
            <a:off x="1360527" y="91280"/>
            <a:ext cx="6422947" cy="738664"/>
          </a:xfrm>
          <a:prstGeom prst="rect">
            <a:avLst/>
          </a:prstGeom>
          <a:noFill/>
          <a:effectLst/>
        </p:spPr>
        <p:txBody>
          <a:bodyPr wrap="square" rtlCol="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sz="2100" cap="all">
                <a:solidFill>
                  <a:schemeClr val="bg1"/>
                </a:solidFill>
                <a:latin typeface="Arial Black" panose="020B0A04020102020204" pitchFamily="34" charset="0"/>
              </a:rPr>
              <a:t>OP WEG NAAR EEN ROOKVRIJ GENERATIE </a:t>
            </a:r>
          </a:p>
        </p:txBody>
      </p:sp>
    </p:spTree>
    <p:extLst>
      <p:ext uri="{BB962C8B-B14F-4D97-AF65-F5344CB8AC3E}">
        <p14:creationId xmlns:p14="http://schemas.microsoft.com/office/powerpoint/2010/main" val="1639068020"/>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gras, buiten, sport, persoon&#10;&#10;Automatisch gegenereerde beschrijving">
            <a:extLst>
              <a:ext uri="{FF2B5EF4-FFF2-40B4-BE49-F238E27FC236}">
                <a16:creationId xmlns:a16="http://schemas.microsoft.com/office/drawing/2014/main" id="{8702881A-8B31-4840-87FD-EC4EBAE1359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13" name="Rechthoek 12">
            <a:extLst>
              <a:ext uri="{FF2B5EF4-FFF2-40B4-BE49-F238E27FC236}">
                <a16:creationId xmlns:a16="http://schemas.microsoft.com/office/drawing/2014/main" id="{AA1D7579-5854-4B8E-9CF3-AB0B27F23AC0}"/>
              </a:ext>
            </a:extLst>
          </p:cNvPr>
          <p:cNvSpPr/>
          <p:nvPr/>
        </p:nvSpPr>
        <p:spPr>
          <a:xfrm>
            <a:off x="0" y="0"/>
            <a:ext cx="9144000" cy="5143499"/>
          </a:xfrm>
          <a:prstGeom prst="rect">
            <a:avLst/>
          </a:prstGeom>
          <a:solidFill>
            <a:schemeClr val="tx1">
              <a:lumMod val="85000"/>
              <a:lumOff val="15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pic>
        <p:nvPicPr>
          <p:cNvPr id="15" name="Afbeelding 14" descr="Afbeelding met water&#10;&#10;Automatisch gegenereerde beschrijving">
            <a:extLst>
              <a:ext uri="{FF2B5EF4-FFF2-40B4-BE49-F238E27FC236}">
                <a16:creationId xmlns:a16="http://schemas.microsoft.com/office/drawing/2014/main" id="{4AE1A105-4877-CA47-AF42-24AC0A102F6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349988"/>
            <a:ext cx="5072815" cy="1204372"/>
          </a:xfrm>
          <a:prstGeom prst="rect">
            <a:avLst/>
          </a:prstGeom>
        </p:spPr>
      </p:pic>
      <p:sp>
        <p:nvSpPr>
          <p:cNvPr id="2" name="Rechthoek 1">
            <a:extLst>
              <a:ext uri="{FF2B5EF4-FFF2-40B4-BE49-F238E27FC236}">
                <a16:creationId xmlns:a16="http://schemas.microsoft.com/office/drawing/2014/main" id="{6034193A-04DF-0A4B-ABED-966A0B55251B}"/>
              </a:ext>
            </a:extLst>
          </p:cNvPr>
          <p:cNvSpPr/>
          <p:nvPr/>
        </p:nvSpPr>
        <p:spPr>
          <a:xfrm>
            <a:off x="142875" y="569203"/>
            <a:ext cx="5072815" cy="877163"/>
          </a:xfrm>
          <a:prstGeom prst="rect">
            <a:avLst/>
          </a:prstGeom>
        </p:spPr>
        <p:txBody>
          <a:bodyPr wrap="square">
            <a:spAutoFit/>
          </a:bodyPr>
          <a:lstStyle/>
          <a:p>
            <a:r>
              <a:rPr lang="nl-NL" sz="2550">
                <a:solidFill>
                  <a:schemeClr val="bg1"/>
                </a:solidFill>
                <a:latin typeface="Arial Black" panose="020B0A04020102020204" pitchFamily="34" charset="0"/>
              </a:rPr>
              <a:t>ROOKVRIJE </a:t>
            </a:r>
            <a:r>
              <a:rPr lang="nl-NL" sz="2550" cap="all">
                <a:solidFill>
                  <a:schemeClr val="bg1"/>
                </a:solidFill>
                <a:latin typeface="Arial Black" panose="020B0A04020102020204" pitchFamily="34" charset="0"/>
              </a:rPr>
              <a:t>omgeving </a:t>
            </a:r>
          </a:p>
          <a:p>
            <a:r>
              <a:rPr lang="nl-NL" sz="2550" cap="all">
                <a:solidFill>
                  <a:schemeClr val="bg1"/>
                </a:solidFill>
                <a:latin typeface="Arial Black" panose="020B0A04020102020204" pitchFamily="34" charset="0"/>
              </a:rPr>
              <a:t>voor kinderen</a:t>
            </a:r>
          </a:p>
        </p:txBody>
      </p:sp>
      <p:sp>
        <p:nvSpPr>
          <p:cNvPr id="7" name="Rechthoek: afgeronde diagonale hoeken 6">
            <a:extLst>
              <a:ext uri="{FF2B5EF4-FFF2-40B4-BE49-F238E27FC236}">
                <a16:creationId xmlns:a16="http://schemas.microsoft.com/office/drawing/2014/main" id="{927BD3A7-9BFF-44D0-96B6-B3A724923625}"/>
              </a:ext>
            </a:extLst>
          </p:cNvPr>
          <p:cNvSpPr/>
          <p:nvPr/>
        </p:nvSpPr>
        <p:spPr>
          <a:xfrm flipV="1">
            <a:off x="4120065" y="3228525"/>
            <a:ext cx="4415590" cy="1275971"/>
          </a:xfrm>
          <a:prstGeom prst="round2DiagRect">
            <a:avLst/>
          </a:prstGeom>
          <a:solidFill>
            <a:srgbClr val="E305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9" name="Rechthoek 8">
            <a:extLst>
              <a:ext uri="{FF2B5EF4-FFF2-40B4-BE49-F238E27FC236}">
                <a16:creationId xmlns:a16="http://schemas.microsoft.com/office/drawing/2014/main" id="{53222EDA-9FFA-4E42-9C91-A8E3B0B37DB2}"/>
              </a:ext>
            </a:extLst>
          </p:cNvPr>
          <p:cNvSpPr/>
          <p:nvPr/>
        </p:nvSpPr>
        <p:spPr>
          <a:xfrm>
            <a:off x="4335881" y="3359602"/>
            <a:ext cx="3983957" cy="1292662"/>
          </a:xfrm>
          <a:prstGeom prst="rect">
            <a:avLst/>
          </a:prstGeom>
        </p:spPr>
        <p:txBody>
          <a:bodyPr wrap="square">
            <a:spAutoFit/>
          </a:bodyPr>
          <a:lstStyle/>
          <a:p>
            <a:r>
              <a:rPr lang="nl-NL" sz="1950">
                <a:solidFill>
                  <a:schemeClr val="bg1"/>
                </a:solidFill>
                <a:latin typeface="Arial Black" panose="020B0A04020102020204" pitchFamily="34" charset="0"/>
              </a:rPr>
              <a:t>Kinderen kopiëren gedrag</a:t>
            </a:r>
          </a:p>
          <a:p>
            <a:r>
              <a:rPr lang="nl-NL" sz="1950">
                <a:solidFill>
                  <a:schemeClr val="bg1"/>
                </a:solidFill>
              </a:rPr>
              <a:t>Maak de omgeving waar kinderen komen rookvrij.</a:t>
            </a:r>
          </a:p>
          <a:p>
            <a:endParaRPr lang="nl-NL" sz="1950">
              <a:solidFill>
                <a:schemeClr val="bg1"/>
              </a:solidFill>
              <a:latin typeface="Arial Black" panose="020B0A04020102020204" pitchFamily="34" charset="0"/>
            </a:endParaRPr>
          </a:p>
        </p:txBody>
      </p:sp>
    </p:spTree>
    <p:extLst>
      <p:ext uri="{BB962C8B-B14F-4D97-AF65-F5344CB8AC3E}">
        <p14:creationId xmlns:p14="http://schemas.microsoft.com/office/powerpoint/2010/main" val="3740385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Afbeelding 28" descr="Afbeelding met water&#10;&#10;Automatisch gegenereerde beschrijving">
            <a:extLst>
              <a:ext uri="{FF2B5EF4-FFF2-40B4-BE49-F238E27FC236}">
                <a16:creationId xmlns:a16="http://schemas.microsoft.com/office/drawing/2014/main" id="{F2D4CE63-3327-4F98-A69A-A8F040D9585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56872"/>
            <a:ext cx="9744075" cy="1295399"/>
          </a:xfrm>
          <a:prstGeom prst="rect">
            <a:avLst/>
          </a:prstGeom>
        </p:spPr>
      </p:pic>
      <p:sp>
        <p:nvSpPr>
          <p:cNvPr id="30" name="Tekstvak 29">
            <a:extLst>
              <a:ext uri="{FF2B5EF4-FFF2-40B4-BE49-F238E27FC236}">
                <a16:creationId xmlns:a16="http://schemas.microsoft.com/office/drawing/2014/main" id="{D4A1A634-B5F1-453D-BE8E-02AAEC8BB3C2}"/>
              </a:ext>
            </a:extLst>
          </p:cNvPr>
          <p:cNvSpPr txBox="1"/>
          <p:nvPr/>
        </p:nvSpPr>
        <p:spPr>
          <a:xfrm>
            <a:off x="351722" y="212689"/>
            <a:ext cx="8440557" cy="415498"/>
          </a:xfrm>
          <a:prstGeom prst="rect">
            <a:avLst/>
          </a:prstGeom>
          <a:noFill/>
          <a:effectLst/>
        </p:spPr>
        <p:txBody>
          <a:bodyPr wrap="square" rtlCol="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nl-NL" sz="2100" cap="all" dirty="0">
                <a:solidFill>
                  <a:schemeClr val="bg1"/>
                </a:solidFill>
                <a:latin typeface="Arial Black" panose="020B0A04020102020204" pitchFamily="34" charset="0"/>
              </a:rPr>
              <a:t>Ook in een rookvrije omgeving sporten?</a:t>
            </a:r>
          </a:p>
        </p:txBody>
      </p:sp>
      <p:pic>
        <p:nvPicPr>
          <p:cNvPr id="4" name="Afbeelding 3" descr="Afbeelding met rook, vliegtuig, vogel, teken&#10;&#10;Automatisch gegenereerde beschrijving">
            <a:extLst>
              <a:ext uri="{FF2B5EF4-FFF2-40B4-BE49-F238E27FC236}">
                <a16:creationId xmlns:a16="http://schemas.microsoft.com/office/drawing/2014/main" id="{90E7AE39-19FA-43E1-97B7-72669C0225A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493393">
            <a:off x="7363359" y="1308010"/>
            <a:ext cx="1303406" cy="1848764"/>
          </a:xfrm>
          <a:prstGeom prst="rect">
            <a:avLst/>
          </a:prstGeom>
          <a:effectLst>
            <a:outerShdw blurRad="50800" dist="50800" dir="5400000" algn="ctr" rotWithShape="0">
              <a:srgbClr val="000000">
                <a:alpha val="15000"/>
              </a:srgbClr>
            </a:outerShdw>
          </a:effectLst>
        </p:spPr>
      </p:pic>
      <p:pic>
        <p:nvPicPr>
          <p:cNvPr id="5" name="Afbeelding 4" descr="Afbeelding met sport, man, vrouw, tafel&#10;&#10;Automatisch gegenereerde beschrijving">
            <a:extLst>
              <a:ext uri="{FF2B5EF4-FFF2-40B4-BE49-F238E27FC236}">
                <a16:creationId xmlns:a16="http://schemas.microsoft.com/office/drawing/2014/main" id="{F71CD243-671D-4945-A4E1-F3106BD2BC8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1722" y="2947982"/>
            <a:ext cx="3517934" cy="1837103"/>
          </a:xfrm>
          <a:prstGeom prst="rect">
            <a:avLst/>
          </a:prstGeom>
          <a:effectLst>
            <a:outerShdw blurRad="50800" dist="50800" dir="5400000" algn="ctr" rotWithShape="0">
              <a:srgbClr val="000000">
                <a:alpha val="15000"/>
              </a:srgbClr>
            </a:outerShdw>
          </a:effectLst>
        </p:spPr>
      </p:pic>
      <p:pic>
        <p:nvPicPr>
          <p:cNvPr id="9" name="Afbeelding 8" descr="Afbeelding met persoon, gras, vasthouden, zitten&#10;&#10;Automatisch gegenereerde beschrijving">
            <a:extLst>
              <a:ext uri="{FF2B5EF4-FFF2-40B4-BE49-F238E27FC236}">
                <a16:creationId xmlns:a16="http://schemas.microsoft.com/office/drawing/2014/main" id="{B24691A0-A302-4904-A8D0-06D11EBC67B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016228" y="1324693"/>
            <a:ext cx="2069441" cy="2957587"/>
          </a:xfrm>
          <a:prstGeom prst="rect">
            <a:avLst/>
          </a:prstGeom>
          <a:effectLst>
            <a:outerShdw blurRad="50800" dist="50800" dir="5400000" algn="ctr" rotWithShape="0">
              <a:srgbClr val="000000">
                <a:alpha val="15000"/>
              </a:srgbClr>
            </a:outerShdw>
          </a:effectLst>
        </p:spPr>
      </p:pic>
      <p:pic>
        <p:nvPicPr>
          <p:cNvPr id="13" name="Afbeelding 12" descr="Afbeelding met gras, teken, lezen, racen&#10;&#10;Automatisch gegenereerde beschrijving">
            <a:extLst>
              <a:ext uri="{FF2B5EF4-FFF2-40B4-BE49-F238E27FC236}">
                <a16:creationId xmlns:a16="http://schemas.microsoft.com/office/drawing/2014/main" id="{9C7E98CB-80B7-45B7-BDCC-6F3DB8FFF29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21116105">
            <a:off x="581826" y="1043929"/>
            <a:ext cx="1467260" cy="2104034"/>
          </a:xfrm>
          <a:prstGeom prst="rect">
            <a:avLst/>
          </a:prstGeom>
          <a:effectLst>
            <a:outerShdw blurRad="50800" dist="50800" dir="5400000" algn="ctr" rotWithShape="0">
              <a:srgbClr val="000000">
                <a:alpha val="15000"/>
              </a:srgbClr>
            </a:outerShdw>
          </a:effectLst>
        </p:spPr>
      </p:pic>
      <p:pic>
        <p:nvPicPr>
          <p:cNvPr id="15" name="Afbeelding 14" descr="Afbeelding met vrouw, mensen&#10;&#10;Automatisch gegenereerde beschrijving">
            <a:extLst>
              <a:ext uri="{FF2B5EF4-FFF2-40B4-BE49-F238E27FC236}">
                <a16:creationId xmlns:a16="http://schemas.microsoft.com/office/drawing/2014/main" id="{0C50872A-0D43-49C1-AC72-A8E7393CD0F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20705516">
            <a:off x="6080288" y="2638883"/>
            <a:ext cx="1498941" cy="2135046"/>
          </a:xfrm>
          <a:prstGeom prst="rect">
            <a:avLst/>
          </a:prstGeom>
          <a:effectLst>
            <a:outerShdw blurRad="50800" dist="50800" dir="5400000" algn="ctr" rotWithShape="0">
              <a:srgbClr val="000000">
                <a:alpha val="15000"/>
              </a:srgbClr>
            </a:outerShdw>
          </a:effectLst>
        </p:spPr>
      </p:pic>
      <p:pic>
        <p:nvPicPr>
          <p:cNvPr id="17" name="Afbeelding 16" descr="Afbeelding met tekst, persoon, man, vasthouden&#10;&#10;Automatisch gegenereerde beschrijving">
            <a:extLst>
              <a:ext uri="{FF2B5EF4-FFF2-40B4-BE49-F238E27FC236}">
                <a16:creationId xmlns:a16="http://schemas.microsoft.com/office/drawing/2014/main" id="{6EF462C3-4A15-4978-BF68-4E36D635454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573020">
            <a:off x="2146340" y="1125670"/>
            <a:ext cx="1497368" cy="2139698"/>
          </a:xfrm>
          <a:prstGeom prst="rect">
            <a:avLst/>
          </a:prstGeom>
          <a:effectLst>
            <a:outerShdw blurRad="50800" dist="50800" dir="5400000" algn="ctr" rotWithShape="0">
              <a:srgbClr val="000000">
                <a:alpha val="15000"/>
              </a:srgbClr>
            </a:outerShdw>
          </a:effectLst>
        </p:spPr>
      </p:pic>
      <p:sp>
        <p:nvSpPr>
          <p:cNvPr id="10" name="Titel 1">
            <a:extLst>
              <a:ext uri="{FF2B5EF4-FFF2-40B4-BE49-F238E27FC236}">
                <a16:creationId xmlns:a16="http://schemas.microsoft.com/office/drawing/2014/main" id="{662E75B7-A4BE-4BE9-938E-4217EE11B215}"/>
              </a:ext>
            </a:extLst>
          </p:cNvPr>
          <p:cNvSpPr txBox="1">
            <a:spLocks/>
          </p:cNvSpPr>
          <p:nvPr/>
        </p:nvSpPr>
        <p:spPr>
          <a:xfrm>
            <a:off x="2547990" y="4901623"/>
            <a:ext cx="6349519" cy="2814034"/>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1200" cap="all">
                <a:solidFill>
                  <a:srgbClr val="006FB9"/>
                </a:solidFill>
                <a:latin typeface="Arial Black (Koppen)"/>
              </a:rPr>
              <a:t>www.Rookvrijegeneratie.nl/sport</a:t>
            </a:r>
            <a:br>
              <a:rPr lang="nl-NL" sz="1200" cap="all">
                <a:solidFill>
                  <a:srgbClr val="006FB9"/>
                </a:solidFill>
                <a:latin typeface="Arial Black (Koppen)"/>
              </a:rPr>
            </a:br>
            <a:endParaRPr lang="nl-NL" sz="1200" cap="all">
              <a:solidFill>
                <a:srgbClr val="006FB9"/>
              </a:solidFill>
              <a:latin typeface="Arial Black (Koppen)"/>
            </a:endParaRPr>
          </a:p>
        </p:txBody>
      </p:sp>
    </p:spTree>
    <p:extLst>
      <p:ext uri="{BB962C8B-B14F-4D97-AF65-F5344CB8AC3E}">
        <p14:creationId xmlns:p14="http://schemas.microsoft.com/office/powerpoint/2010/main" val="71485147"/>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6883C9E5-4642-FC21-8A2C-5D1E0F887D79}"/>
              </a:ext>
            </a:extLst>
          </p:cNvPr>
          <p:cNvSpPr txBox="1"/>
          <p:nvPr/>
        </p:nvSpPr>
        <p:spPr>
          <a:xfrm>
            <a:off x="2748708" y="1492786"/>
            <a:ext cx="0" cy="0"/>
          </a:xfrm>
          <a:prstGeom prst="rect">
            <a:avLst/>
          </a:prstGeom>
          <a:noFill/>
        </p:spPr>
        <p:txBody>
          <a:bodyPr wrap="none" lIns="0" tIns="0" rIns="0" bIns="0" rtlCol="0">
            <a:noAutofit/>
          </a:bodyPr>
          <a:lstStyle/>
          <a:p>
            <a:pPr algn="l"/>
            <a:endParaRPr lang="nl-NL" sz="1500" dirty="0"/>
          </a:p>
        </p:txBody>
      </p:sp>
      <p:pic>
        <p:nvPicPr>
          <p:cNvPr id="6" name="Afbeelding 5">
            <a:extLst>
              <a:ext uri="{FF2B5EF4-FFF2-40B4-BE49-F238E27FC236}">
                <a16:creationId xmlns:a16="http://schemas.microsoft.com/office/drawing/2014/main" id="{FAEC33D2-415A-08E1-5797-F621A558F238}"/>
              </a:ext>
            </a:extLst>
          </p:cNvPr>
          <p:cNvPicPr>
            <a:picLocks noChangeAspect="1"/>
          </p:cNvPicPr>
          <p:nvPr/>
        </p:nvPicPr>
        <p:blipFill>
          <a:blip r:embed="rId2"/>
          <a:stretch>
            <a:fillRect/>
          </a:stretch>
        </p:blipFill>
        <p:spPr>
          <a:xfrm>
            <a:off x="5763295" y="2074916"/>
            <a:ext cx="1148588" cy="1342898"/>
          </a:xfrm>
          <a:prstGeom prst="rect">
            <a:avLst/>
          </a:prstGeom>
        </p:spPr>
      </p:pic>
      <p:pic>
        <p:nvPicPr>
          <p:cNvPr id="7" name="Afbeelding 6">
            <a:extLst>
              <a:ext uri="{FF2B5EF4-FFF2-40B4-BE49-F238E27FC236}">
                <a16:creationId xmlns:a16="http://schemas.microsoft.com/office/drawing/2014/main" id="{55E0E9FC-DF87-4430-8D80-4F9DF8D74818}"/>
              </a:ext>
            </a:extLst>
          </p:cNvPr>
          <p:cNvPicPr>
            <a:picLocks noChangeAspect="1"/>
          </p:cNvPicPr>
          <p:nvPr/>
        </p:nvPicPr>
        <p:blipFill>
          <a:blip r:embed="rId3"/>
          <a:stretch>
            <a:fillRect/>
          </a:stretch>
        </p:blipFill>
        <p:spPr>
          <a:xfrm>
            <a:off x="4604921" y="2074916"/>
            <a:ext cx="1148588" cy="1342898"/>
          </a:xfrm>
          <a:prstGeom prst="rect">
            <a:avLst/>
          </a:prstGeom>
        </p:spPr>
      </p:pic>
      <p:pic>
        <p:nvPicPr>
          <p:cNvPr id="8" name="Afbeelding 7">
            <a:extLst>
              <a:ext uri="{FF2B5EF4-FFF2-40B4-BE49-F238E27FC236}">
                <a16:creationId xmlns:a16="http://schemas.microsoft.com/office/drawing/2014/main" id="{5F2ED864-34E4-88EB-4F59-EDD0FF6A8308}"/>
              </a:ext>
            </a:extLst>
          </p:cNvPr>
          <p:cNvPicPr>
            <a:picLocks noChangeAspect="1"/>
          </p:cNvPicPr>
          <p:nvPr/>
        </p:nvPicPr>
        <p:blipFill>
          <a:blip r:embed="rId4"/>
          <a:stretch>
            <a:fillRect/>
          </a:stretch>
        </p:blipFill>
        <p:spPr>
          <a:xfrm>
            <a:off x="3446546" y="2074916"/>
            <a:ext cx="1148588" cy="1342898"/>
          </a:xfrm>
          <a:prstGeom prst="rect">
            <a:avLst/>
          </a:prstGeom>
        </p:spPr>
      </p:pic>
      <p:pic>
        <p:nvPicPr>
          <p:cNvPr id="9" name="Afbeelding 8">
            <a:extLst>
              <a:ext uri="{FF2B5EF4-FFF2-40B4-BE49-F238E27FC236}">
                <a16:creationId xmlns:a16="http://schemas.microsoft.com/office/drawing/2014/main" id="{5D84D42E-32F4-EA73-290D-3E7C349D3483}"/>
              </a:ext>
            </a:extLst>
          </p:cNvPr>
          <p:cNvPicPr>
            <a:picLocks noChangeAspect="1"/>
          </p:cNvPicPr>
          <p:nvPr/>
        </p:nvPicPr>
        <p:blipFill>
          <a:blip r:embed="rId5"/>
          <a:stretch>
            <a:fillRect/>
          </a:stretch>
        </p:blipFill>
        <p:spPr>
          <a:xfrm>
            <a:off x="2288171" y="2074916"/>
            <a:ext cx="1148588" cy="1342898"/>
          </a:xfrm>
          <a:prstGeom prst="rect">
            <a:avLst/>
          </a:prstGeom>
        </p:spPr>
      </p:pic>
      <p:sp>
        <p:nvSpPr>
          <p:cNvPr id="2" name="Tijdelijke aanduiding voor datum 1">
            <a:extLst>
              <a:ext uri="{FF2B5EF4-FFF2-40B4-BE49-F238E27FC236}">
                <a16:creationId xmlns:a16="http://schemas.microsoft.com/office/drawing/2014/main" id="{2AA140A6-851D-3CB7-A23B-2B4480E44C96}"/>
              </a:ext>
            </a:extLst>
          </p:cNvPr>
          <p:cNvSpPr>
            <a:spLocks noGrp="1"/>
          </p:cNvSpPr>
          <p:nvPr>
            <p:ph type="dt" sz="half" idx="10"/>
          </p:nvPr>
        </p:nvSpPr>
        <p:spPr/>
        <p:txBody>
          <a:bodyPr/>
          <a:lstStyle/>
          <a:p>
            <a:r>
              <a:rPr lang="nl-NL"/>
              <a:t>JOGG-Teamfit Sport werkwijze</a:t>
            </a:r>
          </a:p>
        </p:txBody>
      </p:sp>
      <p:sp>
        <p:nvSpPr>
          <p:cNvPr id="4" name="Tijdelijke aanduiding voor dianummer 3">
            <a:extLst>
              <a:ext uri="{FF2B5EF4-FFF2-40B4-BE49-F238E27FC236}">
                <a16:creationId xmlns:a16="http://schemas.microsoft.com/office/drawing/2014/main" id="{C148C355-0738-E8F5-F426-1484011DACBD}"/>
              </a:ext>
            </a:extLst>
          </p:cNvPr>
          <p:cNvSpPr>
            <a:spLocks noGrp="1"/>
          </p:cNvSpPr>
          <p:nvPr>
            <p:ph type="sldNum" sz="quarter" idx="12"/>
          </p:nvPr>
        </p:nvSpPr>
        <p:spPr/>
        <p:txBody>
          <a:bodyPr/>
          <a:lstStyle/>
          <a:p>
            <a:fld id="{14F1411D-0280-154F-AEAC-4C20B7AA46B2}" type="slidenum">
              <a:rPr lang="nl-NL" smtClean="0"/>
              <a:t>17</a:t>
            </a:fld>
            <a:endParaRPr lang="nl-NL"/>
          </a:p>
        </p:txBody>
      </p:sp>
      <p:pic>
        <p:nvPicPr>
          <p:cNvPr id="10" name="Afbeelding 9">
            <a:extLst>
              <a:ext uri="{FF2B5EF4-FFF2-40B4-BE49-F238E27FC236}">
                <a16:creationId xmlns:a16="http://schemas.microsoft.com/office/drawing/2014/main" id="{2CC927F1-56CB-657A-A88A-766A4BA1DDAD}"/>
              </a:ext>
            </a:extLst>
          </p:cNvPr>
          <p:cNvPicPr>
            <a:picLocks noChangeAspect="1"/>
          </p:cNvPicPr>
          <p:nvPr/>
        </p:nvPicPr>
        <p:blipFill>
          <a:blip r:embed="rId6"/>
          <a:stretch>
            <a:fillRect/>
          </a:stretch>
        </p:blipFill>
        <p:spPr>
          <a:xfrm>
            <a:off x="1860550" y="648000"/>
            <a:ext cx="5422900" cy="3581400"/>
          </a:xfrm>
          <a:prstGeom prst="rect">
            <a:avLst/>
          </a:prstGeom>
        </p:spPr>
      </p:pic>
    </p:spTree>
    <p:extLst>
      <p:ext uri="{BB962C8B-B14F-4D97-AF65-F5344CB8AC3E}">
        <p14:creationId xmlns:p14="http://schemas.microsoft.com/office/powerpoint/2010/main" val="6291207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atum 2">
            <a:extLst>
              <a:ext uri="{FF2B5EF4-FFF2-40B4-BE49-F238E27FC236}">
                <a16:creationId xmlns:a16="http://schemas.microsoft.com/office/drawing/2014/main" id="{9138052F-67AB-8B12-CFA9-5D4AD140C463}"/>
              </a:ext>
            </a:extLst>
          </p:cNvPr>
          <p:cNvSpPr>
            <a:spLocks noGrp="1"/>
          </p:cNvSpPr>
          <p:nvPr>
            <p:ph type="dt" sz="half" idx="10"/>
          </p:nvPr>
        </p:nvSpPr>
        <p:spPr>
          <a:xfrm rot="16200000">
            <a:off x="7272001" y="2466000"/>
            <a:ext cx="2984399" cy="180000"/>
          </a:xfrm>
        </p:spPr>
        <p:txBody>
          <a:bodyPr/>
          <a:lstStyle/>
          <a:p>
            <a:r>
              <a:rPr lang="nl-NL" dirty="0"/>
              <a:t>Teamfit is een werkwijze van JOGG</a:t>
            </a:r>
          </a:p>
          <a:p>
            <a:endParaRPr lang="nl-NL" dirty="0"/>
          </a:p>
        </p:txBody>
      </p:sp>
      <p:sp>
        <p:nvSpPr>
          <p:cNvPr id="5" name="Tijdelijke aanduiding voor dianummer 4">
            <a:extLst>
              <a:ext uri="{FF2B5EF4-FFF2-40B4-BE49-F238E27FC236}">
                <a16:creationId xmlns:a16="http://schemas.microsoft.com/office/drawing/2014/main" id="{F63075B6-EB33-C691-65C5-BCFE75C5CC56}"/>
              </a:ext>
            </a:extLst>
          </p:cNvPr>
          <p:cNvSpPr>
            <a:spLocks noGrp="1"/>
          </p:cNvSpPr>
          <p:nvPr>
            <p:ph type="sldNum" sz="quarter" idx="12"/>
          </p:nvPr>
        </p:nvSpPr>
        <p:spPr/>
        <p:txBody>
          <a:bodyPr/>
          <a:lstStyle/>
          <a:p>
            <a:fld id="{14F1411D-0280-154F-AEAC-4C20B7AA46B2}" type="slidenum">
              <a:rPr lang="nl-NL" smtClean="0"/>
              <a:pPr/>
              <a:t>18</a:t>
            </a:fld>
            <a:endParaRPr lang="nl-NL"/>
          </a:p>
        </p:txBody>
      </p:sp>
      <p:sp>
        <p:nvSpPr>
          <p:cNvPr id="7" name="Tijdelijke aanduiding voor tekst 1">
            <a:extLst>
              <a:ext uri="{FF2B5EF4-FFF2-40B4-BE49-F238E27FC236}">
                <a16:creationId xmlns:a16="http://schemas.microsoft.com/office/drawing/2014/main" id="{E933B559-BB07-4A16-9FDA-0573415F5CAF}"/>
              </a:ext>
            </a:extLst>
          </p:cNvPr>
          <p:cNvSpPr txBox="1">
            <a:spLocks/>
          </p:cNvSpPr>
          <p:nvPr/>
        </p:nvSpPr>
        <p:spPr>
          <a:xfrm>
            <a:off x="512966" y="398705"/>
            <a:ext cx="7518513" cy="2216818"/>
          </a:xfrm>
          <a:prstGeom prst="rect">
            <a:avLst/>
          </a:prstGeom>
        </p:spPr>
        <p:txBody>
          <a:bodyPr/>
          <a:lstStyle>
            <a:lvl1pPr marL="180000" indent="-180000" algn="l" defTabSz="685800" rtl="0" eaLnBrk="1" latinLnBrk="0" hangingPunct="1">
              <a:lnSpc>
                <a:spcPct val="110000"/>
              </a:lnSpc>
              <a:spcBef>
                <a:spcPts val="0"/>
              </a:spcBef>
              <a:buClr>
                <a:schemeClr val="tx2"/>
              </a:buClr>
              <a:buSzPct val="75000"/>
              <a:buFont typeface="Apple SD Gothic Neo Regular" panose="02000300000000000000" pitchFamily="2" charset="-127"/>
              <a:buChar char="◼"/>
              <a:defRPr sz="1150" kern="1200">
                <a:solidFill>
                  <a:schemeClr val="tx1"/>
                </a:solidFill>
                <a:latin typeface="+mn-lt"/>
                <a:ea typeface="+mn-ea"/>
                <a:cs typeface="+mn-cs"/>
              </a:defRPr>
            </a:lvl1pPr>
            <a:lvl2pPr marL="360000" indent="-180000" algn="l" defTabSz="685800" rtl="0" eaLnBrk="1" latinLnBrk="0" hangingPunct="1">
              <a:lnSpc>
                <a:spcPct val="110000"/>
              </a:lnSpc>
              <a:spcBef>
                <a:spcPts val="0"/>
              </a:spcBef>
              <a:buClr>
                <a:schemeClr val="tx2"/>
              </a:buClr>
              <a:buSzPct val="75000"/>
              <a:buFont typeface="Apple SD Gothic Neo Regular" panose="02000300000000000000" pitchFamily="2" charset="-127"/>
              <a:buChar char="◼"/>
              <a:defRPr sz="1150" kern="1200">
                <a:solidFill>
                  <a:schemeClr val="tx1"/>
                </a:solidFill>
                <a:latin typeface="+mn-lt"/>
                <a:ea typeface="+mn-ea"/>
                <a:cs typeface="+mn-cs"/>
              </a:defRPr>
            </a:lvl2pPr>
            <a:lvl3pPr marL="540000" indent="-180000" algn="l" defTabSz="685800" rtl="0" eaLnBrk="1" latinLnBrk="0" hangingPunct="1">
              <a:lnSpc>
                <a:spcPct val="110000"/>
              </a:lnSpc>
              <a:spcBef>
                <a:spcPts val="0"/>
              </a:spcBef>
              <a:buClr>
                <a:schemeClr val="tx2"/>
              </a:buClr>
              <a:buSzPct val="75000"/>
              <a:buFont typeface="Apple SD Gothic Neo Regular" panose="02000300000000000000" pitchFamily="2" charset="-127"/>
              <a:buChar char="◼"/>
              <a:defRPr sz="1150" kern="1200">
                <a:solidFill>
                  <a:schemeClr val="tx1"/>
                </a:solidFill>
                <a:latin typeface="+mn-lt"/>
                <a:ea typeface="+mn-ea"/>
                <a:cs typeface="+mn-cs"/>
              </a:defRPr>
            </a:lvl3pPr>
            <a:lvl4pPr marL="720000" indent="-180000" algn="l" defTabSz="685800" rtl="0" eaLnBrk="1" latinLnBrk="0" hangingPunct="1">
              <a:lnSpc>
                <a:spcPct val="110000"/>
              </a:lnSpc>
              <a:spcBef>
                <a:spcPts val="0"/>
              </a:spcBef>
              <a:buClr>
                <a:schemeClr val="tx2"/>
              </a:buClr>
              <a:buSzPct val="75000"/>
              <a:buFont typeface="Apple SD Gothic Neo Regular" panose="02000300000000000000" pitchFamily="2" charset="-127"/>
              <a:buChar char="◼"/>
              <a:defRPr sz="1150" kern="1200">
                <a:solidFill>
                  <a:schemeClr val="tx1"/>
                </a:solidFill>
                <a:latin typeface="+mn-lt"/>
                <a:ea typeface="+mn-ea"/>
                <a:cs typeface="+mn-cs"/>
              </a:defRPr>
            </a:lvl4pPr>
            <a:lvl5pPr marL="900000" indent="-180000" algn="l" defTabSz="685800" rtl="0" eaLnBrk="1" latinLnBrk="0" hangingPunct="1">
              <a:lnSpc>
                <a:spcPct val="110000"/>
              </a:lnSpc>
              <a:spcBef>
                <a:spcPts val="0"/>
              </a:spcBef>
              <a:buClr>
                <a:schemeClr val="tx2"/>
              </a:buClr>
              <a:buSzPct val="75000"/>
              <a:buFont typeface="Apple SD Gothic Neo Regular" panose="02000300000000000000" pitchFamily="2" charset="-127"/>
              <a:buChar char="◼"/>
              <a:defRPr sz="11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nl-NL" sz="2800" dirty="0">
                <a:solidFill>
                  <a:schemeClr val="bg1"/>
                </a:solidFill>
              </a:rPr>
              <a:t>Enthousiast geworden en wil je ook aan de slag?</a:t>
            </a:r>
          </a:p>
          <a:p>
            <a:pPr algn="ctr"/>
            <a:endParaRPr lang="nl-NL" sz="2800" dirty="0">
              <a:solidFill>
                <a:schemeClr val="bg1"/>
              </a:solidFill>
            </a:endParaRPr>
          </a:p>
          <a:p>
            <a:r>
              <a:rPr lang="nl-NL" sz="2800" dirty="0">
                <a:solidFill>
                  <a:schemeClr val="bg1"/>
                </a:solidFill>
              </a:rPr>
              <a:t>Meld je dan aan via rmm.hegeman@zwijndrecht.nl (Rosalie) &amp;</a:t>
            </a:r>
            <a:br>
              <a:rPr lang="nl-NL" sz="2800" dirty="0">
                <a:solidFill>
                  <a:schemeClr val="bg1"/>
                </a:solidFill>
              </a:rPr>
            </a:br>
            <a:r>
              <a:rPr lang="nl-NL" sz="2800" dirty="0">
                <a:solidFill>
                  <a:schemeClr val="bg1"/>
                </a:solidFill>
              </a:rPr>
              <a:t>eveline.pleijte@teamfit.nl (Eveline)</a:t>
            </a:r>
            <a:br>
              <a:rPr lang="nl-NL" sz="2800" dirty="0">
                <a:solidFill>
                  <a:schemeClr val="bg1"/>
                </a:solidFill>
              </a:rPr>
            </a:br>
            <a:endParaRPr lang="nl-NL" sz="2800" dirty="0">
              <a:solidFill>
                <a:schemeClr val="bg1"/>
              </a:solidFill>
            </a:endParaRPr>
          </a:p>
        </p:txBody>
      </p:sp>
      <p:sp>
        <p:nvSpPr>
          <p:cNvPr id="2" name="Tijdelijke aanduiding voor tekst 1">
            <a:extLst>
              <a:ext uri="{FF2B5EF4-FFF2-40B4-BE49-F238E27FC236}">
                <a16:creationId xmlns:a16="http://schemas.microsoft.com/office/drawing/2014/main" id="{BCB3C794-D37A-5217-4DC3-BC1261E516D6}"/>
              </a:ext>
            </a:extLst>
          </p:cNvPr>
          <p:cNvSpPr txBox="1">
            <a:spLocks/>
          </p:cNvSpPr>
          <p:nvPr/>
        </p:nvSpPr>
        <p:spPr>
          <a:xfrm>
            <a:off x="2778746" y="3636386"/>
            <a:ext cx="5458474" cy="1257301"/>
          </a:xfrm>
          <a:prstGeom prst="rect">
            <a:avLst/>
          </a:prstGeom>
        </p:spPr>
        <p:txBody>
          <a:bodyPr/>
          <a:lstStyle>
            <a:lvl1pPr marL="180000" indent="-180000" algn="l" defTabSz="685800" rtl="0" eaLnBrk="1" latinLnBrk="0" hangingPunct="1">
              <a:lnSpc>
                <a:spcPct val="110000"/>
              </a:lnSpc>
              <a:spcBef>
                <a:spcPts val="0"/>
              </a:spcBef>
              <a:buClr>
                <a:schemeClr val="tx2"/>
              </a:buClr>
              <a:buSzPct val="75000"/>
              <a:buFont typeface="Apple SD Gothic Neo Regular" panose="02000300000000000000" pitchFamily="2" charset="-127"/>
              <a:buChar char="◼"/>
              <a:defRPr sz="1150" kern="1200">
                <a:solidFill>
                  <a:schemeClr val="tx1"/>
                </a:solidFill>
                <a:latin typeface="+mn-lt"/>
                <a:ea typeface="+mn-ea"/>
                <a:cs typeface="+mn-cs"/>
              </a:defRPr>
            </a:lvl1pPr>
            <a:lvl2pPr marL="360000" indent="-180000" algn="l" defTabSz="685800" rtl="0" eaLnBrk="1" latinLnBrk="0" hangingPunct="1">
              <a:lnSpc>
                <a:spcPct val="110000"/>
              </a:lnSpc>
              <a:spcBef>
                <a:spcPts val="0"/>
              </a:spcBef>
              <a:buClr>
                <a:schemeClr val="tx2"/>
              </a:buClr>
              <a:buSzPct val="75000"/>
              <a:buFont typeface="Apple SD Gothic Neo Regular" panose="02000300000000000000" pitchFamily="2" charset="-127"/>
              <a:buChar char="◼"/>
              <a:defRPr sz="1150" kern="1200">
                <a:solidFill>
                  <a:schemeClr val="tx1"/>
                </a:solidFill>
                <a:latin typeface="+mn-lt"/>
                <a:ea typeface="+mn-ea"/>
                <a:cs typeface="+mn-cs"/>
              </a:defRPr>
            </a:lvl2pPr>
            <a:lvl3pPr marL="540000" indent="-180000" algn="l" defTabSz="685800" rtl="0" eaLnBrk="1" latinLnBrk="0" hangingPunct="1">
              <a:lnSpc>
                <a:spcPct val="110000"/>
              </a:lnSpc>
              <a:spcBef>
                <a:spcPts val="0"/>
              </a:spcBef>
              <a:buClr>
                <a:schemeClr val="tx2"/>
              </a:buClr>
              <a:buSzPct val="75000"/>
              <a:buFont typeface="Apple SD Gothic Neo Regular" panose="02000300000000000000" pitchFamily="2" charset="-127"/>
              <a:buChar char="◼"/>
              <a:defRPr sz="1150" kern="1200">
                <a:solidFill>
                  <a:schemeClr val="tx1"/>
                </a:solidFill>
                <a:latin typeface="+mn-lt"/>
                <a:ea typeface="+mn-ea"/>
                <a:cs typeface="+mn-cs"/>
              </a:defRPr>
            </a:lvl3pPr>
            <a:lvl4pPr marL="720000" indent="-180000" algn="l" defTabSz="685800" rtl="0" eaLnBrk="1" latinLnBrk="0" hangingPunct="1">
              <a:lnSpc>
                <a:spcPct val="110000"/>
              </a:lnSpc>
              <a:spcBef>
                <a:spcPts val="0"/>
              </a:spcBef>
              <a:buClr>
                <a:schemeClr val="tx2"/>
              </a:buClr>
              <a:buSzPct val="75000"/>
              <a:buFont typeface="Apple SD Gothic Neo Regular" panose="02000300000000000000" pitchFamily="2" charset="-127"/>
              <a:buChar char="◼"/>
              <a:defRPr sz="1150" kern="1200">
                <a:solidFill>
                  <a:schemeClr val="tx1"/>
                </a:solidFill>
                <a:latin typeface="+mn-lt"/>
                <a:ea typeface="+mn-ea"/>
                <a:cs typeface="+mn-cs"/>
              </a:defRPr>
            </a:lvl4pPr>
            <a:lvl5pPr marL="900000" indent="-180000" algn="l" defTabSz="685800" rtl="0" eaLnBrk="1" latinLnBrk="0" hangingPunct="1">
              <a:lnSpc>
                <a:spcPct val="110000"/>
              </a:lnSpc>
              <a:spcBef>
                <a:spcPts val="0"/>
              </a:spcBef>
              <a:buClr>
                <a:schemeClr val="tx2"/>
              </a:buClr>
              <a:buSzPct val="75000"/>
              <a:buFont typeface="Apple SD Gothic Neo Regular" panose="02000300000000000000" pitchFamily="2" charset="-127"/>
              <a:buChar char="◼"/>
              <a:defRPr sz="11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endParaRPr lang="nl-NL" sz="2800" dirty="0">
              <a:solidFill>
                <a:schemeClr val="bg1"/>
              </a:solidFill>
            </a:endParaRPr>
          </a:p>
        </p:txBody>
      </p:sp>
      <p:sp>
        <p:nvSpPr>
          <p:cNvPr id="4" name="Rechthoek 3">
            <a:extLst>
              <a:ext uri="{FF2B5EF4-FFF2-40B4-BE49-F238E27FC236}">
                <a16:creationId xmlns:a16="http://schemas.microsoft.com/office/drawing/2014/main" id="{C972C0DD-5F26-BE7E-65AA-313DE5A22584}"/>
              </a:ext>
            </a:extLst>
          </p:cNvPr>
          <p:cNvSpPr/>
          <p:nvPr/>
        </p:nvSpPr>
        <p:spPr>
          <a:xfrm>
            <a:off x="3886200" y="3040381"/>
            <a:ext cx="4573800" cy="1565306"/>
          </a:xfrm>
          <a:prstGeom prst="rect">
            <a:avLst/>
          </a:prstGeom>
          <a:solidFill>
            <a:srgbClr val="7AC3E7"/>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b="1" dirty="0"/>
              <a:t>Is geld een drempel? </a:t>
            </a:r>
            <a:br>
              <a:rPr lang="nl-NL" dirty="0"/>
            </a:br>
            <a:r>
              <a:rPr lang="nl-NL" dirty="0"/>
              <a:t>Probeer gezondere keuzes in de kantine uit op onze kosten!</a:t>
            </a:r>
            <a:br>
              <a:rPr lang="nl-NL" dirty="0"/>
            </a:br>
            <a:r>
              <a:rPr lang="nl-NL" i="1" dirty="0"/>
              <a:t>Declareer tot 100 euro aan gezondere keuze producten bij de gemeente. Maak een afspraak met ons en bespreek de opties. </a:t>
            </a:r>
          </a:p>
        </p:txBody>
      </p:sp>
    </p:spTree>
    <p:extLst>
      <p:ext uri="{BB962C8B-B14F-4D97-AF65-F5344CB8AC3E}">
        <p14:creationId xmlns:p14="http://schemas.microsoft.com/office/powerpoint/2010/main" val="31610066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atum 2">
            <a:extLst>
              <a:ext uri="{FF2B5EF4-FFF2-40B4-BE49-F238E27FC236}">
                <a16:creationId xmlns:a16="http://schemas.microsoft.com/office/drawing/2014/main" id="{9138052F-67AB-8B12-CFA9-5D4AD140C463}"/>
              </a:ext>
            </a:extLst>
          </p:cNvPr>
          <p:cNvSpPr>
            <a:spLocks noGrp="1"/>
          </p:cNvSpPr>
          <p:nvPr>
            <p:ph type="dt" sz="half" idx="10"/>
          </p:nvPr>
        </p:nvSpPr>
        <p:spPr/>
        <p:txBody>
          <a:bodyPr/>
          <a:lstStyle/>
          <a:p>
            <a:r>
              <a:rPr lang="nl-NL" dirty="0"/>
              <a:t>Teamfit is een werkwijze van JOGG</a:t>
            </a:r>
          </a:p>
          <a:p>
            <a:endParaRPr lang="nl-NL" dirty="0"/>
          </a:p>
        </p:txBody>
      </p:sp>
      <p:sp>
        <p:nvSpPr>
          <p:cNvPr id="5" name="Tijdelijke aanduiding voor dianummer 4">
            <a:extLst>
              <a:ext uri="{FF2B5EF4-FFF2-40B4-BE49-F238E27FC236}">
                <a16:creationId xmlns:a16="http://schemas.microsoft.com/office/drawing/2014/main" id="{F63075B6-EB33-C691-65C5-BCFE75C5CC56}"/>
              </a:ext>
            </a:extLst>
          </p:cNvPr>
          <p:cNvSpPr>
            <a:spLocks noGrp="1"/>
          </p:cNvSpPr>
          <p:nvPr>
            <p:ph type="sldNum" sz="quarter" idx="12"/>
          </p:nvPr>
        </p:nvSpPr>
        <p:spPr/>
        <p:txBody>
          <a:bodyPr/>
          <a:lstStyle/>
          <a:p>
            <a:fld id="{14F1411D-0280-154F-AEAC-4C20B7AA46B2}" type="slidenum">
              <a:rPr lang="nl-NL" smtClean="0"/>
              <a:pPr/>
              <a:t>2</a:t>
            </a:fld>
            <a:endParaRPr lang="nl-NL"/>
          </a:p>
        </p:txBody>
      </p:sp>
      <p:sp>
        <p:nvSpPr>
          <p:cNvPr id="4" name="Title 1">
            <a:extLst>
              <a:ext uri="{FF2B5EF4-FFF2-40B4-BE49-F238E27FC236}">
                <a16:creationId xmlns:a16="http://schemas.microsoft.com/office/drawing/2014/main" id="{7B35C07F-75F3-678A-676A-D774343C6C8A}"/>
              </a:ext>
            </a:extLst>
          </p:cNvPr>
          <p:cNvSpPr txBox="1">
            <a:spLocks/>
          </p:cNvSpPr>
          <p:nvPr/>
        </p:nvSpPr>
        <p:spPr>
          <a:xfrm>
            <a:off x="509690" y="3120097"/>
            <a:ext cx="6526717" cy="2537460"/>
          </a:xfrm>
          <a:prstGeom prst="rect">
            <a:avLst/>
          </a:prstGeom>
        </p:spPr>
        <p:txBody>
          <a:bodyPr/>
          <a:lstStyle>
            <a:lvl1pPr algn="l" defTabSz="685800" rtl="0" eaLnBrk="1" latinLnBrk="0" hangingPunct="1">
              <a:lnSpc>
                <a:spcPct val="90000"/>
              </a:lnSpc>
              <a:spcBef>
                <a:spcPct val="0"/>
              </a:spcBef>
              <a:buNone/>
              <a:defRPr sz="2400" kern="1200">
                <a:solidFill>
                  <a:schemeClr val="tx2"/>
                </a:solidFill>
                <a:latin typeface="+mj-lt"/>
                <a:ea typeface="+mj-ea"/>
                <a:cs typeface="+mj-cs"/>
              </a:defRPr>
            </a:lvl1pPr>
          </a:lstStyle>
          <a:p>
            <a:endParaRPr lang="nl-NL" dirty="0">
              <a:solidFill>
                <a:schemeClr val="bg1"/>
              </a:solidFill>
            </a:endParaRPr>
          </a:p>
          <a:p>
            <a:r>
              <a:rPr lang="nl-NL" sz="3200" b="1" dirty="0" err="1">
                <a:solidFill>
                  <a:schemeClr val="bg1"/>
                </a:solidFill>
              </a:rPr>
              <a:t>Mentimeter</a:t>
            </a:r>
            <a:endParaRPr lang="nl-NL" sz="3200" b="1" dirty="0">
              <a:solidFill>
                <a:schemeClr val="bg1"/>
              </a:solidFill>
            </a:endParaRPr>
          </a:p>
          <a:p>
            <a:br>
              <a:rPr lang="nl-NL" dirty="0">
                <a:solidFill>
                  <a:schemeClr val="bg1"/>
                </a:solidFill>
              </a:rPr>
            </a:br>
            <a:r>
              <a:rPr lang="nl-NL" dirty="0">
                <a:solidFill>
                  <a:schemeClr val="bg1"/>
                </a:solidFill>
              </a:rPr>
              <a:t>ga naar menti.com en gebruik de code 4332 2357 of scan de QR</a:t>
            </a:r>
            <a:endParaRPr lang="en-NL" dirty="0">
              <a:solidFill>
                <a:schemeClr val="bg1"/>
              </a:solidFill>
            </a:endParaRPr>
          </a:p>
        </p:txBody>
      </p:sp>
      <p:sp>
        <p:nvSpPr>
          <p:cNvPr id="6" name="Title 1">
            <a:extLst>
              <a:ext uri="{FF2B5EF4-FFF2-40B4-BE49-F238E27FC236}">
                <a16:creationId xmlns:a16="http://schemas.microsoft.com/office/drawing/2014/main" id="{F2F21FD4-A812-DC00-BAA9-84E8733CE97E}"/>
              </a:ext>
            </a:extLst>
          </p:cNvPr>
          <p:cNvSpPr txBox="1">
            <a:spLocks/>
          </p:cNvSpPr>
          <p:nvPr/>
        </p:nvSpPr>
        <p:spPr>
          <a:xfrm>
            <a:off x="436790" y="475957"/>
            <a:ext cx="6526717" cy="842303"/>
          </a:xfrm>
          <a:prstGeom prst="rect">
            <a:avLst/>
          </a:prstGeom>
        </p:spPr>
        <p:txBody>
          <a:bodyPr/>
          <a:lstStyle>
            <a:lvl1pPr algn="l" defTabSz="685800" rtl="0" eaLnBrk="1" latinLnBrk="0" hangingPunct="1">
              <a:lnSpc>
                <a:spcPct val="90000"/>
              </a:lnSpc>
              <a:spcBef>
                <a:spcPct val="0"/>
              </a:spcBef>
              <a:buNone/>
              <a:defRPr sz="2400" kern="1200">
                <a:solidFill>
                  <a:schemeClr val="tx2"/>
                </a:solidFill>
                <a:latin typeface="+mj-lt"/>
                <a:ea typeface="+mj-ea"/>
                <a:cs typeface="+mj-cs"/>
              </a:defRPr>
            </a:lvl1pPr>
          </a:lstStyle>
          <a:p>
            <a:r>
              <a:rPr lang="nl-NL" sz="2800" b="1" dirty="0">
                <a:solidFill>
                  <a:schemeClr val="bg1"/>
                </a:solidFill>
              </a:rPr>
              <a:t>Maar voordat wij gaan praten horen we graag meer over jullie!</a:t>
            </a:r>
          </a:p>
          <a:p>
            <a:endParaRPr lang="nl-NL" dirty="0">
              <a:solidFill>
                <a:schemeClr val="bg1"/>
              </a:solidFill>
            </a:endParaRPr>
          </a:p>
        </p:txBody>
      </p:sp>
      <p:pic>
        <p:nvPicPr>
          <p:cNvPr id="13" name="Afbeelding 12">
            <a:extLst>
              <a:ext uri="{FF2B5EF4-FFF2-40B4-BE49-F238E27FC236}">
                <a16:creationId xmlns:a16="http://schemas.microsoft.com/office/drawing/2014/main" id="{6C814A71-1DE4-8BC9-9027-1DD8329C1FFB}"/>
              </a:ext>
            </a:extLst>
          </p:cNvPr>
          <p:cNvPicPr>
            <a:picLocks noChangeAspect="1"/>
          </p:cNvPicPr>
          <p:nvPr/>
        </p:nvPicPr>
        <p:blipFill>
          <a:blip r:embed="rId2"/>
          <a:stretch>
            <a:fillRect/>
          </a:stretch>
        </p:blipFill>
        <p:spPr>
          <a:xfrm>
            <a:off x="4719717" y="1063800"/>
            <a:ext cx="3135586" cy="3125488"/>
          </a:xfrm>
          <a:prstGeom prst="rect">
            <a:avLst/>
          </a:prstGeom>
        </p:spPr>
      </p:pic>
    </p:spTree>
    <p:extLst>
      <p:ext uri="{BB962C8B-B14F-4D97-AF65-F5344CB8AC3E}">
        <p14:creationId xmlns:p14="http://schemas.microsoft.com/office/powerpoint/2010/main" val="36946525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1D2A3DE0-4A6B-24EA-4462-5BA7B7CBD0BF}"/>
              </a:ext>
            </a:extLst>
          </p:cNvPr>
          <p:cNvPicPr>
            <a:picLocks noGrp="1" noChangeAspect="1"/>
          </p:cNvPicPr>
          <p:nvPr>
            <p:ph type="pic" idx="23"/>
          </p:nvPr>
        </p:nvPicPr>
        <p:blipFill>
          <a:blip r:embed="rId2"/>
          <a:srcRect t="572" b="572"/>
          <a:stretch>
            <a:fillRect/>
          </a:stretch>
        </p:blipFill>
        <p:spPr/>
      </p:pic>
      <p:pic>
        <p:nvPicPr>
          <p:cNvPr id="3" name="Picture Placeholder 2">
            <a:extLst>
              <a:ext uri="{FF2B5EF4-FFF2-40B4-BE49-F238E27FC236}">
                <a16:creationId xmlns:a16="http://schemas.microsoft.com/office/drawing/2014/main" id="{EAF5929E-9020-EBDB-555C-2153E7229CDF}"/>
              </a:ext>
            </a:extLst>
          </p:cNvPr>
          <p:cNvPicPr>
            <a:picLocks noGrp="1" noChangeAspect="1"/>
          </p:cNvPicPr>
          <p:nvPr>
            <p:ph type="pic" idx="14"/>
          </p:nvPr>
        </p:nvPicPr>
        <p:blipFill>
          <a:blip r:embed="rId3"/>
          <a:srcRect l="1802" r="1802"/>
          <a:stretch>
            <a:fillRect/>
          </a:stretch>
        </p:blipFill>
        <p:spPr/>
      </p:pic>
      <p:pic>
        <p:nvPicPr>
          <p:cNvPr id="7" name="Picture Placeholder 6">
            <a:extLst>
              <a:ext uri="{FF2B5EF4-FFF2-40B4-BE49-F238E27FC236}">
                <a16:creationId xmlns:a16="http://schemas.microsoft.com/office/drawing/2014/main" id="{292B9617-92FC-371A-A2E2-F0721283E34B}"/>
              </a:ext>
            </a:extLst>
          </p:cNvPr>
          <p:cNvPicPr>
            <a:picLocks noGrp="1" noChangeAspect="1"/>
          </p:cNvPicPr>
          <p:nvPr>
            <p:ph type="pic" idx="13"/>
          </p:nvPr>
        </p:nvPicPr>
        <p:blipFill>
          <a:blip r:embed="rId4"/>
          <a:srcRect t="40" b="40"/>
          <a:stretch>
            <a:fillRect/>
          </a:stretch>
        </p:blipFill>
        <p:spPr/>
      </p:pic>
      <p:sp>
        <p:nvSpPr>
          <p:cNvPr id="12" name="Tijdelijke aanduiding voor datum 1">
            <a:extLst>
              <a:ext uri="{FF2B5EF4-FFF2-40B4-BE49-F238E27FC236}">
                <a16:creationId xmlns:a16="http://schemas.microsoft.com/office/drawing/2014/main" id="{EC7DEADE-EE83-3A4A-7220-A5A7EEC556AE}"/>
              </a:ext>
            </a:extLst>
          </p:cNvPr>
          <p:cNvSpPr>
            <a:spLocks noGrp="1"/>
          </p:cNvSpPr>
          <p:nvPr>
            <p:ph type="dt" sz="half" idx="10"/>
          </p:nvPr>
        </p:nvSpPr>
        <p:spPr>
          <a:xfrm rot="16200000">
            <a:off x="7272000" y="2466000"/>
            <a:ext cx="2984399" cy="180000"/>
          </a:xfrm>
        </p:spPr>
        <p:txBody>
          <a:bodyPr/>
          <a:lstStyle/>
          <a:p>
            <a:r>
              <a:rPr lang="nl-NL" dirty="0"/>
              <a:t>JOGG-</a:t>
            </a:r>
            <a:r>
              <a:rPr lang="nl-NL" dirty="0" err="1"/>
              <a:t>Teamfit</a:t>
            </a:r>
            <a:r>
              <a:rPr lang="nl-NL" dirty="0"/>
              <a:t> Sport werkwijze</a:t>
            </a:r>
          </a:p>
          <a:p>
            <a:r>
              <a:rPr lang="nl-NL" dirty="0"/>
              <a:t>
</a:t>
            </a:r>
          </a:p>
        </p:txBody>
      </p:sp>
      <p:sp>
        <p:nvSpPr>
          <p:cNvPr id="13" name="Tijdelijke aanduiding voor dianummer 3">
            <a:extLst>
              <a:ext uri="{FF2B5EF4-FFF2-40B4-BE49-F238E27FC236}">
                <a16:creationId xmlns:a16="http://schemas.microsoft.com/office/drawing/2014/main" id="{336FC35F-7DAC-C1C6-52DC-251F76EE0C48}"/>
              </a:ext>
            </a:extLst>
          </p:cNvPr>
          <p:cNvSpPr>
            <a:spLocks noGrp="1"/>
          </p:cNvSpPr>
          <p:nvPr>
            <p:ph type="sldNum" sz="quarter" idx="12"/>
          </p:nvPr>
        </p:nvSpPr>
        <p:spPr>
          <a:xfrm>
            <a:off x="8100000" y="4605687"/>
            <a:ext cx="720000" cy="288000"/>
          </a:xfrm>
        </p:spPr>
        <p:txBody>
          <a:bodyPr/>
          <a:lstStyle/>
          <a:p>
            <a:fld id="{14F1411D-0280-154F-AEAC-4C20B7AA46B2}" type="slidenum">
              <a:rPr lang="nl-NL" smtClean="0"/>
              <a:pPr/>
              <a:t>3</a:t>
            </a:fld>
            <a:endParaRPr lang="nl-NL"/>
          </a:p>
        </p:txBody>
      </p:sp>
    </p:spTree>
    <p:extLst>
      <p:ext uri="{BB962C8B-B14F-4D97-AF65-F5344CB8AC3E}">
        <p14:creationId xmlns:p14="http://schemas.microsoft.com/office/powerpoint/2010/main" val="7659112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0481ABF-12F1-8971-CC11-B0F320250D71}"/>
              </a:ext>
            </a:extLst>
          </p:cNvPr>
          <p:cNvSpPr>
            <a:spLocks noGrp="1"/>
          </p:cNvSpPr>
          <p:nvPr>
            <p:ph type="title"/>
          </p:nvPr>
        </p:nvSpPr>
        <p:spPr/>
        <p:txBody>
          <a:bodyPr/>
          <a:lstStyle/>
          <a:p>
            <a:r>
              <a:rPr lang="nl-NL" dirty="0"/>
              <a:t>Met JOGG-</a:t>
            </a:r>
            <a:r>
              <a:rPr lang="nl-NL" noProof="1"/>
              <a:t>Teamfit</a:t>
            </a:r>
            <a:r>
              <a:rPr lang="nl-NL" dirty="0"/>
              <a:t> werken we in</a:t>
            </a:r>
            <a:br>
              <a:rPr lang="nl-NL" dirty="0"/>
            </a:br>
            <a:r>
              <a:rPr lang="nl-NL" dirty="0"/>
              <a:t>4 stappen aan </a:t>
            </a:r>
            <a:br>
              <a:rPr lang="nl-NL" dirty="0"/>
            </a:br>
            <a:r>
              <a:rPr lang="nl-NL" dirty="0"/>
              <a:t>een gezondere</a:t>
            </a:r>
            <a:br>
              <a:rPr lang="nl-NL" dirty="0"/>
            </a:br>
            <a:r>
              <a:rPr lang="nl-NL" dirty="0"/>
              <a:t>sportlocatie</a:t>
            </a:r>
          </a:p>
        </p:txBody>
      </p:sp>
      <p:sp>
        <p:nvSpPr>
          <p:cNvPr id="5" name="Tijdelijke aanduiding voor tekst 4">
            <a:extLst>
              <a:ext uri="{FF2B5EF4-FFF2-40B4-BE49-F238E27FC236}">
                <a16:creationId xmlns:a16="http://schemas.microsoft.com/office/drawing/2014/main" id="{BA38DAB5-C938-0D67-6F2E-BFB02181E2D3}"/>
              </a:ext>
            </a:extLst>
          </p:cNvPr>
          <p:cNvSpPr>
            <a:spLocks noGrp="1"/>
          </p:cNvSpPr>
          <p:nvPr>
            <p:ph type="body" sz="half" idx="16"/>
          </p:nvPr>
        </p:nvSpPr>
        <p:spPr/>
        <p:txBody>
          <a:bodyPr/>
          <a:lstStyle/>
          <a:p>
            <a:r>
              <a:rPr lang="nl-NL" dirty="0"/>
              <a:t>Opstart</a:t>
            </a:r>
          </a:p>
        </p:txBody>
      </p:sp>
      <p:sp>
        <p:nvSpPr>
          <p:cNvPr id="6" name="Tijdelijke aanduiding voor tekst 5">
            <a:extLst>
              <a:ext uri="{FF2B5EF4-FFF2-40B4-BE49-F238E27FC236}">
                <a16:creationId xmlns:a16="http://schemas.microsoft.com/office/drawing/2014/main" id="{C7FEC9CA-E167-7407-264A-41E9AA5C9049}"/>
              </a:ext>
            </a:extLst>
          </p:cNvPr>
          <p:cNvSpPr>
            <a:spLocks noGrp="1"/>
          </p:cNvSpPr>
          <p:nvPr>
            <p:ph type="body" sz="half" idx="17"/>
          </p:nvPr>
        </p:nvSpPr>
        <p:spPr/>
        <p:txBody>
          <a:bodyPr/>
          <a:lstStyle/>
          <a:p>
            <a:r>
              <a:rPr lang="nl-NL" dirty="0"/>
              <a:t>Kies een thema</a:t>
            </a:r>
          </a:p>
        </p:txBody>
      </p:sp>
      <p:sp>
        <p:nvSpPr>
          <p:cNvPr id="7" name="Tijdelijke aanduiding voor tekst 6">
            <a:extLst>
              <a:ext uri="{FF2B5EF4-FFF2-40B4-BE49-F238E27FC236}">
                <a16:creationId xmlns:a16="http://schemas.microsoft.com/office/drawing/2014/main" id="{F9191B74-BD0D-E1F9-9AD1-C8EF9B08B08F}"/>
              </a:ext>
            </a:extLst>
          </p:cNvPr>
          <p:cNvSpPr>
            <a:spLocks noGrp="1"/>
          </p:cNvSpPr>
          <p:nvPr>
            <p:ph type="body" sz="half" idx="18"/>
          </p:nvPr>
        </p:nvSpPr>
        <p:spPr/>
        <p:txBody>
          <a:bodyPr/>
          <a:lstStyle/>
          <a:p>
            <a:r>
              <a:rPr lang="nl-NL" dirty="0"/>
              <a:t>Kies jullie </a:t>
            </a:r>
            <a:r>
              <a:rPr lang="nl-NL" noProof="1"/>
              <a:t>challenges</a:t>
            </a:r>
          </a:p>
        </p:txBody>
      </p:sp>
      <p:sp>
        <p:nvSpPr>
          <p:cNvPr id="8" name="Tijdelijke aanduiding voor tekst 7">
            <a:extLst>
              <a:ext uri="{FF2B5EF4-FFF2-40B4-BE49-F238E27FC236}">
                <a16:creationId xmlns:a16="http://schemas.microsoft.com/office/drawing/2014/main" id="{CB84D556-E72A-6F7A-BF71-90778F6C76F0}"/>
              </a:ext>
            </a:extLst>
          </p:cNvPr>
          <p:cNvSpPr>
            <a:spLocks noGrp="1"/>
          </p:cNvSpPr>
          <p:nvPr>
            <p:ph type="body" sz="half" idx="19"/>
          </p:nvPr>
        </p:nvSpPr>
        <p:spPr/>
        <p:txBody>
          <a:bodyPr/>
          <a:lstStyle/>
          <a:p>
            <a:r>
              <a:rPr lang="nl-NL" dirty="0"/>
              <a:t>Verzamel alle badges en ga voor de topprestatie!</a:t>
            </a:r>
          </a:p>
        </p:txBody>
      </p:sp>
      <p:sp>
        <p:nvSpPr>
          <p:cNvPr id="2" name="Tijdelijke aanduiding voor datum 1">
            <a:extLst>
              <a:ext uri="{FF2B5EF4-FFF2-40B4-BE49-F238E27FC236}">
                <a16:creationId xmlns:a16="http://schemas.microsoft.com/office/drawing/2014/main" id="{D533DA56-CAE4-1A30-6AD5-E8E210323E7A}"/>
              </a:ext>
            </a:extLst>
          </p:cNvPr>
          <p:cNvSpPr>
            <a:spLocks noGrp="1"/>
          </p:cNvSpPr>
          <p:nvPr>
            <p:ph type="dt" sz="half" idx="10"/>
          </p:nvPr>
        </p:nvSpPr>
        <p:spPr>
          <a:xfrm rot="16200000">
            <a:off x="7272000" y="2466000"/>
            <a:ext cx="2984399" cy="180000"/>
          </a:xfrm>
        </p:spPr>
        <p:txBody>
          <a:bodyPr/>
          <a:lstStyle/>
          <a:p>
            <a:r>
              <a:rPr lang="nl-NL"/>
              <a:t>JOGG-Teamfit Sport werkwijze</a:t>
            </a:r>
          </a:p>
        </p:txBody>
      </p:sp>
      <p:sp>
        <p:nvSpPr>
          <p:cNvPr id="4" name="Tijdelijke aanduiding voor dianummer 3">
            <a:extLst>
              <a:ext uri="{FF2B5EF4-FFF2-40B4-BE49-F238E27FC236}">
                <a16:creationId xmlns:a16="http://schemas.microsoft.com/office/drawing/2014/main" id="{3BC85401-1CFF-73D7-B642-56F90A892E0C}"/>
              </a:ext>
            </a:extLst>
          </p:cNvPr>
          <p:cNvSpPr>
            <a:spLocks noGrp="1"/>
          </p:cNvSpPr>
          <p:nvPr>
            <p:ph type="sldNum" sz="quarter" idx="12"/>
          </p:nvPr>
        </p:nvSpPr>
        <p:spPr/>
        <p:txBody>
          <a:bodyPr/>
          <a:lstStyle/>
          <a:p>
            <a:fld id="{14F1411D-0280-154F-AEAC-4C20B7AA46B2}" type="slidenum">
              <a:rPr lang="nl-NL" smtClean="0"/>
              <a:pPr/>
              <a:t>4</a:t>
            </a:fld>
            <a:endParaRPr lang="nl-NL"/>
          </a:p>
        </p:txBody>
      </p:sp>
    </p:spTree>
    <p:extLst>
      <p:ext uri="{BB962C8B-B14F-4D97-AF65-F5344CB8AC3E}">
        <p14:creationId xmlns:p14="http://schemas.microsoft.com/office/powerpoint/2010/main" val="31568584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el 41">
            <a:extLst>
              <a:ext uri="{FF2B5EF4-FFF2-40B4-BE49-F238E27FC236}">
                <a16:creationId xmlns:a16="http://schemas.microsoft.com/office/drawing/2014/main" id="{45147640-D996-581C-15FE-5BF7503B9484}"/>
              </a:ext>
            </a:extLst>
          </p:cNvPr>
          <p:cNvSpPr>
            <a:spLocks noGrp="1"/>
          </p:cNvSpPr>
          <p:nvPr>
            <p:ph type="title"/>
          </p:nvPr>
        </p:nvSpPr>
        <p:spPr/>
        <p:txBody>
          <a:bodyPr/>
          <a:lstStyle/>
          <a:p>
            <a:r>
              <a:rPr lang="nl-NL" b="1" dirty="0"/>
              <a:t>Voeding </a:t>
            </a:r>
            <a:br>
              <a:rPr lang="nl-NL" dirty="0"/>
            </a:br>
            <a:r>
              <a:rPr lang="nl-NL" b="1" dirty="0"/>
              <a:t>Basis </a:t>
            </a:r>
            <a:r>
              <a:rPr lang="nl-NL" b="1" noProof="1"/>
              <a:t>challenges</a:t>
            </a:r>
            <a:endParaRPr lang="nl-NL" noProof="1"/>
          </a:p>
        </p:txBody>
      </p:sp>
      <p:sp>
        <p:nvSpPr>
          <p:cNvPr id="44" name="Tijdelijke aanduiding voor tekst 43">
            <a:extLst>
              <a:ext uri="{FF2B5EF4-FFF2-40B4-BE49-F238E27FC236}">
                <a16:creationId xmlns:a16="http://schemas.microsoft.com/office/drawing/2014/main" id="{2EE3E108-8FC0-B444-28FF-5250E3C7AB82}"/>
              </a:ext>
            </a:extLst>
          </p:cNvPr>
          <p:cNvSpPr>
            <a:spLocks noGrp="1"/>
          </p:cNvSpPr>
          <p:nvPr>
            <p:ph type="body" sz="half" idx="14"/>
          </p:nvPr>
        </p:nvSpPr>
        <p:spPr/>
        <p:txBody>
          <a:bodyPr/>
          <a:lstStyle/>
          <a:p>
            <a:r>
              <a:rPr lang="nl-NL" dirty="0"/>
              <a:t>Gezond beleid</a:t>
            </a:r>
          </a:p>
        </p:txBody>
      </p:sp>
      <p:pic>
        <p:nvPicPr>
          <p:cNvPr id="5" name="Tijdelijke aanduiding voor afbeelding 4">
            <a:extLst>
              <a:ext uri="{FF2B5EF4-FFF2-40B4-BE49-F238E27FC236}">
                <a16:creationId xmlns:a16="http://schemas.microsoft.com/office/drawing/2014/main" id="{9516FF3D-82B8-1249-97EA-DE939F45D6B3}"/>
              </a:ext>
            </a:extLst>
          </p:cNvPr>
          <p:cNvPicPr>
            <a:picLocks noGrp="1" noChangeAspect="1"/>
          </p:cNvPicPr>
          <p:nvPr>
            <p:ph type="pic" idx="13"/>
          </p:nvPr>
        </p:nvPicPr>
        <p:blipFill>
          <a:blip r:embed="rId2"/>
          <a:srcRect t="24" b="24"/>
          <a:stretch>
            <a:fillRect/>
          </a:stretch>
        </p:blipFill>
        <p:spPr/>
      </p:pic>
      <p:sp>
        <p:nvSpPr>
          <p:cNvPr id="45" name="Tijdelijke aanduiding voor tekst 44">
            <a:extLst>
              <a:ext uri="{FF2B5EF4-FFF2-40B4-BE49-F238E27FC236}">
                <a16:creationId xmlns:a16="http://schemas.microsoft.com/office/drawing/2014/main" id="{734846A2-4C82-C134-3F6C-CC505AC08798}"/>
              </a:ext>
            </a:extLst>
          </p:cNvPr>
          <p:cNvSpPr>
            <a:spLocks noGrp="1"/>
          </p:cNvSpPr>
          <p:nvPr>
            <p:ph type="body" sz="half" idx="15"/>
          </p:nvPr>
        </p:nvSpPr>
        <p:spPr/>
        <p:txBody>
          <a:bodyPr/>
          <a:lstStyle/>
          <a:p>
            <a:r>
              <a:rPr lang="nl-NL" dirty="0"/>
              <a:t>Aqua</a:t>
            </a:r>
          </a:p>
        </p:txBody>
      </p:sp>
      <p:pic>
        <p:nvPicPr>
          <p:cNvPr id="7" name="Tijdelijke aanduiding voor afbeelding 6">
            <a:extLst>
              <a:ext uri="{FF2B5EF4-FFF2-40B4-BE49-F238E27FC236}">
                <a16:creationId xmlns:a16="http://schemas.microsoft.com/office/drawing/2014/main" id="{2FD98C8A-E4A5-1F89-F406-12A6137B36A9}"/>
              </a:ext>
            </a:extLst>
          </p:cNvPr>
          <p:cNvPicPr>
            <a:picLocks noGrp="1" noChangeAspect="1"/>
          </p:cNvPicPr>
          <p:nvPr>
            <p:ph type="pic" idx="16"/>
          </p:nvPr>
        </p:nvPicPr>
        <p:blipFill>
          <a:blip r:embed="rId3"/>
          <a:srcRect/>
          <a:stretch>
            <a:fillRect/>
          </a:stretch>
        </p:blipFill>
        <p:spPr/>
      </p:pic>
      <p:sp>
        <p:nvSpPr>
          <p:cNvPr id="47" name="Tijdelijke aanduiding voor tekst 46">
            <a:extLst>
              <a:ext uri="{FF2B5EF4-FFF2-40B4-BE49-F238E27FC236}">
                <a16:creationId xmlns:a16="http://schemas.microsoft.com/office/drawing/2014/main" id="{CA04100B-4B92-4A7B-4101-6BCBA5CC1C3A}"/>
              </a:ext>
            </a:extLst>
          </p:cNvPr>
          <p:cNvSpPr>
            <a:spLocks noGrp="1"/>
          </p:cNvSpPr>
          <p:nvPr>
            <p:ph type="body" sz="half" idx="17"/>
          </p:nvPr>
        </p:nvSpPr>
        <p:spPr/>
        <p:txBody>
          <a:bodyPr/>
          <a:lstStyle/>
          <a:p>
            <a:r>
              <a:rPr lang="nl-NL" dirty="0"/>
              <a:t>Lekker vers</a:t>
            </a:r>
          </a:p>
        </p:txBody>
      </p:sp>
      <p:pic>
        <p:nvPicPr>
          <p:cNvPr id="9" name="Tijdelijke aanduiding voor afbeelding 8">
            <a:extLst>
              <a:ext uri="{FF2B5EF4-FFF2-40B4-BE49-F238E27FC236}">
                <a16:creationId xmlns:a16="http://schemas.microsoft.com/office/drawing/2014/main" id="{FAD6C335-93B7-6E09-2E40-6E4BF2056FC2}"/>
              </a:ext>
            </a:extLst>
          </p:cNvPr>
          <p:cNvPicPr>
            <a:picLocks noGrp="1" noChangeAspect="1"/>
          </p:cNvPicPr>
          <p:nvPr>
            <p:ph type="pic" idx="18"/>
          </p:nvPr>
        </p:nvPicPr>
        <p:blipFill>
          <a:blip r:embed="rId4"/>
          <a:srcRect t="145" b="145"/>
          <a:stretch>
            <a:fillRect/>
          </a:stretch>
        </p:blipFill>
        <p:spPr/>
      </p:pic>
      <p:sp>
        <p:nvSpPr>
          <p:cNvPr id="49" name="Tijdelijke aanduiding voor tekst 48">
            <a:extLst>
              <a:ext uri="{FF2B5EF4-FFF2-40B4-BE49-F238E27FC236}">
                <a16:creationId xmlns:a16="http://schemas.microsoft.com/office/drawing/2014/main" id="{E4FFCA26-B2A4-4C34-8B22-5C15ED9C7D19}"/>
              </a:ext>
            </a:extLst>
          </p:cNvPr>
          <p:cNvSpPr>
            <a:spLocks noGrp="1"/>
          </p:cNvSpPr>
          <p:nvPr>
            <p:ph type="body" sz="half" idx="20"/>
          </p:nvPr>
        </p:nvSpPr>
        <p:spPr/>
        <p:txBody>
          <a:bodyPr/>
          <a:lstStyle/>
          <a:p>
            <a:r>
              <a:rPr lang="nl-NL" dirty="0"/>
              <a:t>Dorstlesser </a:t>
            </a:r>
          </a:p>
          <a:p>
            <a:r>
              <a:rPr lang="nl-NL" dirty="0"/>
              <a:t>1</a:t>
            </a:r>
          </a:p>
        </p:txBody>
      </p:sp>
      <p:pic>
        <p:nvPicPr>
          <p:cNvPr id="11" name="Tijdelijke aanduiding voor afbeelding 10">
            <a:extLst>
              <a:ext uri="{FF2B5EF4-FFF2-40B4-BE49-F238E27FC236}">
                <a16:creationId xmlns:a16="http://schemas.microsoft.com/office/drawing/2014/main" id="{5DBF2AB6-439A-5FD9-E100-867EF6503131}"/>
              </a:ext>
            </a:extLst>
          </p:cNvPr>
          <p:cNvPicPr>
            <a:picLocks noGrp="1" noChangeAspect="1"/>
          </p:cNvPicPr>
          <p:nvPr>
            <p:ph type="pic" idx="21"/>
          </p:nvPr>
        </p:nvPicPr>
        <p:blipFill>
          <a:blip r:embed="rId5"/>
          <a:srcRect t="85" b="85"/>
          <a:stretch>
            <a:fillRect/>
          </a:stretch>
        </p:blipFill>
        <p:spPr/>
      </p:pic>
      <p:sp>
        <p:nvSpPr>
          <p:cNvPr id="51" name="Tijdelijke aanduiding voor tekst 50">
            <a:extLst>
              <a:ext uri="{FF2B5EF4-FFF2-40B4-BE49-F238E27FC236}">
                <a16:creationId xmlns:a16="http://schemas.microsoft.com/office/drawing/2014/main" id="{7D4AB2C4-E762-1B30-E9E3-9C0284509FA3}"/>
              </a:ext>
            </a:extLst>
          </p:cNvPr>
          <p:cNvSpPr>
            <a:spLocks noGrp="1"/>
          </p:cNvSpPr>
          <p:nvPr>
            <p:ph type="body" sz="half" idx="22"/>
          </p:nvPr>
        </p:nvSpPr>
        <p:spPr/>
        <p:txBody>
          <a:bodyPr/>
          <a:lstStyle/>
          <a:p>
            <a:r>
              <a:rPr lang="nl-NL" dirty="0"/>
              <a:t>Gezonde trek </a:t>
            </a:r>
          </a:p>
          <a:p>
            <a:r>
              <a:rPr lang="nl-NL" dirty="0"/>
              <a:t>1</a:t>
            </a:r>
          </a:p>
        </p:txBody>
      </p:sp>
      <p:pic>
        <p:nvPicPr>
          <p:cNvPr id="13" name="Tijdelijke aanduiding voor afbeelding 12">
            <a:extLst>
              <a:ext uri="{FF2B5EF4-FFF2-40B4-BE49-F238E27FC236}">
                <a16:creationId xmlns:a16="http://schemas.microsoft.com/office/drawing/2014/main" id="{C0000045-99D7-7A90-91FF-DC23C824B4AE}"/>
              </a:ext>
            </a:extLst>
          </p:cNvPr>
          <p:cNvPicPr>
            <a:picLocks noGrp="1" noChangeAspect="1"/>
          </p:cNvPicPr>
          <p:nvPr>
            <p:ph type="pic" idx="23"/>
          </p:nvPr>
        </p:nvPicPr>
        <p:blipFill>
          <a:blip r:embed="rId6"/>
          <a:srcRect/>
          <a:stretch>
            <a:fillRect/>
          </a:stretch>
        </p:blipFill>
        <p:spPr/>
      </p:pic>
      <p:sp>
        <p:nvSpPr>
          <p:cNvPr id="53" name="Tijdelijke aanduiding voor tekst 52">
            <a:extLst>
              <a:ext uri="{FF2B5EF4-FFF2-40B4-BE49-F238E27FC236}">
                <a16:creationId xmlns:a16="http://schemas.microsoft.com/office/drawing/2014/main" id="{3C8E43F0-8494-A8E2-7F28-3E707E835AF8}"/>
              </a:ext>
            </a:extLst>
          </p:cNvPr>
          <p:cNvSpPr>
            <a:spLocks noGrp="1"/>
          </p:cNvSpPr>
          <p:nvPr>
            <p:ph type="body" sz="half" idx="24"/>
          </p:nvPr>
        </p:nvSpPr>
        <p:spPr/>
        <p:txBody>
          <a:bodyPr/>
          <a:lstStyle/>
          <a:p>
            <a:r>
              <a:rPr lang="nl-NL" dirty="0"/>
              <a:t>Broodje gezond </a:t>
            </a:r>
          </a:p>
          <a:p>
            <a:r>
              <a:rPr lang="nl-NL" dirty="0"/>
              <a:t>1</a:t>
            </a:r>
          </a:p>
        </p:txBody>
      </p:sp>
      <p:pic>
        <p:nvPicPr>
          <p:cNvPr id="15" name="Tijdelijke aanduiding voor afbeelding 14">
            <a:extLst>
              <a:ext uri="{FF2B5EF4-FFF2-40B4-BE49-F238E27FC236}">
                <a16:creationId xmlns:a16="http://schemas.microsoft.com/office/drawing/2014/main" id="{5C5139B3-33A5-9281-7C7A-026136A5306A}"/>
              </a:ext>
            </a:extLst>
          </p:cNvPr>
          <p:cNvPicPr>
            <a:picLocks noGrp="1" noChangeAspect="1"/>
          </p:cNvPicPr>
          <p:nvPr>
            <p:ph type="pic" idx="25"/>
          </p:nvPr>
        </p:nvPicPr>
        <p:blipFill>
          <a:blip r:embed="rId7"/>
          <a:srcRect t="85" b="85"/>
          <a:stretch>
            <a:fillRect/>
          </a:stretch>
        </p:blipFill>
        <p:spPr/>
      </p:pic>
      <p:sp>
        <p:nvSpPr>
          <p:cNvPr id="55" name="Tijdelijke aanduiding voor tekst 54">
            <a:extLst>
              <a:ext uri="{FF2B5EF4-FFF2-40B4-BE49-F238E27FC236}">
                <a16:creationId xmlns:a16="http://schemas.microsoft.com/office/drawing/2014/main" id="{49E9AD83-0F88-F21B-F204-92FFE0DFEEFE}"/>
              </a:ext>
            </a:extLst>
          </p:cNvPr>
          <p:cNvSpPr>
            <a:spLocks noGrp="1"/>
          </p:cNvSpPr>
          <p:nvPr>
            <p:ph type="body" sz="half" idx="26"/>
          </p:nvPr>
        </p:nvSpPr>
        <p:spPr/>
        <p:txBody>
          <a:bodyPr/>
          <a:lstStyle/>
          <a:p>
            <a:r>
              <a:rPr lang="nl-NL" dirty="0"/>
              <a:t>Mes &amp; vork </a:t>
            </a:r>
            <a:br>
              <a:rPr lang="nl-NL" dirty="0"/>
            </a:br>
            <a:r>
              <a:rPr lang="nl-NL" dirty="0"/>
              <a:t>1</a:t>
            </a:r>
          </a:p>
        </p:txBody>
      </p:sp>
      <p:pic>
        <p:nvPicPr>
          <p:cNvPr id="17" name="Tijdelijke aanduiding voor afbeelding 16">
            <a:extLst>
              <a:ext uri="{FF2B5EF4-FFF2-40B4-BE49-F238E27FC236}">
                <a16:creationId xmlns:a16="http://schemas.microsoft.com/office/drawing/2014/main" id="{1EC7B590-6F8B-28D1-0338-EADE97200907}"/>
              </a:ext>
            </a:extLst>
          </p:cNvPr>
          <p:cNvPicPr>
            <a:picLocks noGrp="1" noChangeAspect="1"/>
          </p:cNvPicPr>
          <p:nvPr>
            <p:ph type="pic" idx="27"/>
          </p:nvPr>
        </p:nvPicPr>
        <p:blipFill>
          <a:blip r:embed="rId8"/>
          <a:srcRect t="145" b="145"/>
          <a:stretch>
            <a:fillRect/>
          </a:stretch>
        </p:blipFill>
        <p:spPr/>
      </p:pic>
      <p:sp>
        <p:nvSpPr>
          <p:cNvPr id="57" name="Tijdelijke aanduiding voor tekst 56">
            <a:extLst>
              <a:ext uri="{FF2B5EF4-FFF2-40B4-BE49-F238E27FC236}">
                <a16:creationId xmlns:a16="http://schemas.microsoft.com/office/drawing/2014/main" id="{93FBF9FD-AF8D-F1EB-2761-AE88211286E9}"/>
              </a:ext>
            </a:extLst>
          </p:cNvPr>
          <p:cNvSpPr>
            <a:spLocks noGrp="1"/>
          </p:cNvSpPr>
          <p:nvPr>
            <p:ph type="body" sz="half" idx="28"/>
          </p:nvPr>
        </p:nvSpPr>
        <p:spPr/>
        <p:txBody>
          <a:bodyPr/>
          <a:lstStyle/>
          <a:p>
            <a:r>
              <a:rPr lang="nl-NL" dirty="0"/>
              <a:t>Etalage </a:t>
            </a:r>
            <a:br>
              <a:rPr lang="nl-NL" dirty="0"/>
            </a:br>
            <a:r>
              <a:rPr lang="nl-NL" dirty="0"/>
              <a:t>1</a:t>
            </a:r>
          </a:p>
        </p:txBody>
      </p:sp>
      <p:pic>
        <p:nvPicPr>
          <p:cNvPr id="19" name="Tijdelijke aanduiding voor afbeelding 18">
            <a:extLst>
              <a:ext uri="{FF2B5EF4-FFF2-40B4-BE49-F238E27FC236}">
                <a16:creationId xmlns:a16="http://schemas.microsoft.com/office/drawing/2014/main" id="{A039A3E5-B753-C050-DAA2-D32807FBDF29}"/>
              </a:ext>
            </a:extLst>
          </p:cNvPr>
          <p:cNvPicPr>
            <a:picLocks noGrp="1" noChangeAspect="1"/>
          </p:cNvPicPr>
          <p:nvPr>
            <p:ph type="pic" idx="29"/>
          </p:nvPr>
        </p:nvPicPr>
        <p:blipFill>
          <a:blip r:embed="rId9"/>
          <a:srcRect/>
          <a:stretch>
            <a:fillRect/>
          </a:stretch>
        </p:blipFill>
        <p:spPr/>
      </p:pic>
      <p:sp>
        <p:nvSpPr>
          <p:cNvPr id="59" name="Tijdelijke aanduiding voor tekst 58">
            <a:extLst>
              <a:ext uri="{FF2B5EF4-FFF2-40B4-BE49-F238E27FC236}">
                <a16:creationId xmlns:a16="http://schemas.microsoft.com/office/drawing/2014/main" id="{E2543568-E8A6-81D4-62C7-7E164345A04D}"/>
              </a:ext>
            </a:extLst>
          </p:cNvPr>
          <p:cNvSpPr>
            <a:spLocks noGrp="1"/>
          </p:cNvSpPr>
          <p:nvPr>
            <p:ph type="body" sz="half" idx="30"/>
          </p:nvPr>
        </p:nvSpPr>
        <p:spPr/>
        <p:txBody>
          <a:bodyPr/>
          <a:lstStyle/>
          <a:p>
            <a:r>
              <a:rPr lang="nl-NL" dirty="0"/>
              <a:t>Automaten </a:t>
            </a:r>
            <a:br>
              <a:rPr lang="nl-NL" dirty="0"/>
            </a:br>
            <a:r>
              <a:rPr lang="nl-NL" dirty="0"/>
              <a:t>1</a:t>
            </a:r>
          </a:p>
        </p:txBody>
      </p:sp>
      <p:pic>
        <p:nvPicPr>
          <p:cNvPr id="21" name="Tijdelijke aanduiding voor afbeelding 20">
            <a:extLst>
              <a:ext uri="{FF2B5EF4-FFF2-40B4-BE49-F238E27FC236}">
                <a16:creationId xmlns:a16="http://schemas.microsoft.com/office/drawing/2014/main" id="{90E7AA2B-826B-8E2C-4A04-37AAF920EDF9}"/>
              </a:ext>
            </a:extLst>
          </p:cNvPr>
          <p:cNvPicPr>
            <a:picLocks noGrp="1" noChangeAspect="1"/>
          </p:cNvPicPr>
          <p:nvPr>
            <p:ph type="pic" idx="31"/>
          </p:nvPr>
        </p:nvPicPr>
        <p:blipFill>
          <a:blip r:embed="rId10"/>
          <a:srcRect t="145" b="145"/>
          <a:stretch>
            <a:fillRect/>
          </a:stretch>
        </p:blipFill>
        <p:spPr/>
      </p:pic>
      <p:sp>
        <p:nvSpPr>
          <p:cNvPr id="2" name="Tijdelijke aanduiding voor datum 1">
            <a:extLst>
              <a:ext uri="{FF2B5EF4-FFF2-40B4-BE49-F238E27FC236}">
                <a16:creationId xmlns:a16="http://schemas.microsoft.com/office/drawing/2014/main" id="{39ED06CE-BB35-815C-817C-6B13F4E28D32}"/>
              </a:ext>
            </a:extLst>
          </p:cNvPr>
          <p:cNvSpPr>
            <a:spLocks noGrp="1"/>
          </p:cNvSpPr>
          <p:nvPr>
            <p:ph type="dt" sz="half" idx="10"/>
          </p:nvPr>
        </p:nvSpPr>
        <p:spPr/>
        <p:txBody>
          <a:bodyPr/>
          <a:lstStyle/>
          <a:p>
            <a:r>
              <a:rPr lang="nl-NL"/>
              <a:t>JOGG-Teamfit Sport werkwijze</a:t>
            </a:r>
          </a:p>
        </p:txBody>
      </p:sp>
      <p:sp>
        <p:nvSpPr>
          <p:cNvPr id="3" name="Tijdelijke aanduiding voor dianummer 2">
            <a:extLst>
              <a:ext uri="{FF2B5EF4-FFF2-40B4-BE49-F238E27FC236}">
                <a16:creationId xmlns:a16="http://schemas.microsoft.com/office/drawing/2014/main" id="{C992D77C-7FF2-87D9-930D-5104230C3FDE}"/>
              </a:ext>
            </a:extLst>
          </p:cNvPr>
          <p:cNvSpPr>
            <a:spLocks noGrp="1"/>
          </p:cNvSpPr>
          <p:nvPr>
            <p:ph type="sldNum" sz="quarter" idx="12"/>
          </p:nvPr>
        </p:nvSpPr>
        <p:spPr/>
        <p:txBody>
          <a:bodyPr/>
          <a:lstStyle/>
          <a:p>
            <a:fld id="{14F1411D-0280-154F-AEAC-4C20B7AA46B2}" type="slidenum">
              <a:rPr lang="nl-NL" smtClean="0"/>
              <a:pPr/>
              <a:t>5</a:t>
            </a:fld>
            <a:endParaRPr lang="nl-NL"/>
          </a:p>
        </p:txBody>
      </p:sp>
    </p:spTree>
    <p:extLst>
      <p:ext uri="{BB962C8B-B14F-4D97-AF65-F5344CB8AC3E}">
        <p14:creationId xmlns:p14="http://schemas.microsoft.com/office/powerpoint/2010/main" val="15150646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7">
            <a:extLst>
              <a:ext uri="{FF2B5EF4-FFF2-40B4-BE49-F238E27FC236}">
                <a16:creationId xmlns:a16="http://schemas.microsoft.com/office/drawing/2014/main" id="{4AE6079E-7096-4AD3-D51C-8FF2FE683A8B}"/>
              </a:ext>
            </a:extLst>
          </p:cNvPr>
          <p:cNvPicPr>
            <a:picLocks noGrp="1" noChangeAspect="1"/>
          </p:cNvPicPr>
          <p:nvPr>
            <p:ph type="pic" idx="13"/>
          </p:nvPr>
        </p:nvPicPr>
        <p:blipFill>
          <a:blip r:embed="rId2"/>
          <a:srcRect l="140" r="140"/>
          <a:stretch/>
        </p:blipFill>
        <p:spPr>
          <a:xfrm>
            <a:off x="4644003" y="125550"/>
            <a:ext cx="4374000" cy="4892400"/>
          </a:xfrm>
          <a:solidFill>
            <a:schemeClr val="bg1"/>
          </a:solidFill>
        </p:spPr>
      </p:pic>
      <p:sp>
        <p:nvSpPr>
          <p:cNvPr id="5" name="Titel 4">
            <a:extLst>
              <a:ext uri="{FF2B5EF4-FFF2-40B4-BE49-F238E27FC236}">
                <a16:creationId xmlns:a16="http://schemas.microsoft.com/office/drawing/2014/main" id="{6CA47546-4AEE-AE9E-11C6-26EA1D1BD94B}"/>
              </a:ext>
            </a:extLst>
          </p:cNvPr>
          <p:cNvSpPr>
            <a:spLocks noGrp="1"/>
          </p:cNvSpPr>
          <p:nvPr>
            <p:ph type="title"/>
          </p:nvPr>
        </p:nvSpPr>
        <p:spPr>
          <a:xfrm>
            <a:off x="791998" y="923360"/>
            <a:ext cx="3384000" cy="1224000"/>
          </a:xfrm>
        </p:spPr>
        <p:txBody>
          <a:bodyPr/>
          <a:lstStyle/>
          <a:p>
            <a:br>
              <a:rPr lang="nl-NL" dirty="0"/>
            </a:br>
            <a:br>
              <a:rPr lang="nl-NL" sz="3600" dirty="0"/>
            </a:br>
            <a:r>
              <a:rPr lang="nl-NL" sz="3600" dirty="0"/>
              <a:t>Hoe?</a:t>
            </a:r>
            <a:br>
              <a:rPr lang="nl-NL" sz="3600" dirty="0"/>
            </a:br>
            <a:r>
              <a:rPr lang="nl-NL" sz="3600" dirty="0"/>
              <a:t>5 tips voor een gezondere sportkantine </a:t>
            </a:r>
            <a:endParaRPr lang="nl-NL" dirty="0"/>
          </a:p>
        </p:txBody>
      </p:sp>
      <p:sp>
        <p:nvSpPr>
          <p:cNvPr id="2" name="Tijdelijke aanduiding voor datum 1">
            <a:extLst>
              <a:ext uri="{FF2B5EF4-FFF2-40B4-BE49-F238E27FC236}">
                <a16:creationId xmlns:a16="http://schemas.microsoft.com/office/drawing/2014/main" id="{518EAEAC-7742-0CC3-AC89-516497D5661F}"/>
              </a:ext>
            </a:extLst>
          </p:cNvPr>
          <p:cNvSpPr>
            <a:spLocks noGrp="1"/>
          </p:cNvSpPr>
          <p:nvPr>
            <p:ph type="dt" sz="half" idx="10"/>
          </p:nvPr>
        </p:nvSpPr>
        <p:spPr/>
        <p:txBody>
          <a:bodyPr/>
          <a:lstStyle/>
          <a:p>
            <a:r>
              <a:rPr lang="nl-NL">
                <a:solidFill>
                  <a:schemeClr val="tx2"/>
                </a:solidFill>
              </a:rPr>
              <a:t>JOGG-Teamfit </a:t>
            </a:r>
            <a:r>
              <a:rPr lang="nl-NL" noProof="1">
                <a:solidFill>
                  <a:schemeClr val="tx2"/>
                </a:solidFill>
              </a:rPr>
              <a:t>Sport</a:t>
            </a:r>
            <a:r>
              <a:rPr lang="nl-NL">
                <a:solidFill>
                  <a:schemeClr val="tx2"/>
                </a:solidFill>
              </a:rPr>
              <a:t> werkwijze</a:t>
            </a:r>
            <a:endParaRPr lang="nl-NL" dirty="0">
              <a:solidFill>
                <a:schemeClr val="tx2"/>
              </a:solidFill>
            </a:endParaRPr>
          </a:p>
        </p:txBody>
      </p:sp>
      <p:sp>
        <p:nvSpPr>
          <p:cNvPr id="3" name="Tijdelijke aanduiding voor dianummer 2">
            <a:extLst>
              <a:ext uri="{FF2B5EF4-FFF2-40B4-BE49-F238E27FC236}">
                <a16:creationId xmlns:a16="http://schemas.microsoft.com/office/drawing/2014/main" id="{FA6D9619-99EE-2183-CFBE-4407407225AF}"/>
              </a:ext>
            </a:extLst>
          </p:cNvPr>
          <p:cNvSpPr>
            <a:spLocks noGrp="1"/>
          </p:cNvSpPr>
          <p:nvPr>
            <p:ph type="sldNum" sz="quarter" idx="12"/>
          </p:nvPr>
        </p:nvSpPr>
        <p:spPr/>
        <p:txBody>
          <a:bodyPr/>
          <a:lstStyle/>
          <a:p>
            <a:fld id="{14F1411D-0280-154F-AEAC-4C20B7AA46B2}" type="slidenum">
              <a:rPr lang="nl-NL" smtClean="0">
                <a:solidFill>
                  <a:schemeClr val="tx2"/>
                </a:solidFill>
              </a:rPr>
              <a:pPr/>
              <a:t>6</a:t>
            </a:fld>
            <a:endParaRPr lang="nl-NL">
              <a:solidFill>
                <a:schemeClr val="tx2"/>
              </a:solidFill>
            </a:endParaRPr>
          </a:p>
        </p:txBody>
      </p:sp>
    </p:spTree>
    <p:extLst>
      <p:ext uri="{BB962C8B-B14F-4D97-AF65-F5344CB8AC3E}">
        <p14:creationId xmlns:p14="http://schemas.microsoft.com/office/powerpoint/2010/main" val="36489019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afbeelding 7">
            <a:extLst>
              <a:ext uri="{FF2B5EF4-FFF2-40B4-BE49-F238E27FC236}">
                <a16:creationId xmlns:a16="http://schemas.microsoft.com/office/drawing/2014/main" id="{8498338B-04E0-B9E6-5FEA-A98E755F9B68}"/>
              </a:ext>
            </a:extLst>
          </p:cNvPr>
          <p:cNvPicPr>
            <a:picLocks noGrp="1" noChangeAspect="1"/>
          </p:cNvPicPr>
          <p:nvPr>
            <p:ph type="pic" idx="13"/>
          </p:nvPr>
        </p:nvPicPr>
        <p:blipFill rotWithShape="1">
          <a:blip r:embed="rId2"/>
          <a:srcRect l="-157" t="-23885" r="-10609" b="-20376"/>
          <a:stretch/>
        </p:blipFill>
        <p:spPr>
          <a:xfrm>
            <a:off x="4644003" y="125550"/>
            <a:ext cx="4374000" cy="4892400"/>
          </a:xfrm>
          <a:solidFill>
            <a:schemeClr val="bg1"/>
          </a:solidFill>
        </p:spPr>
      </p:pic>
      <p:sp>
        <p:nvSpPr>
          <p:cNvPr id="6" name="Titel 5">
            <a:extLst>
              <a:ext uri="{FF2B5EF4-FFF2-40B4-BE49-F238E27FC236}">
                <a16:creationId xmlns:a16="http://schemas.microsoft.com/office/drawing/2014/main" id="{D3300686-13ED-38F7-AFF3-2746F79EA7A7}"/>
              </a:ext>
            </a:extLst>
          </p:cNvPr>
          <p:cNvSpPr>
            <a:spLocks noGrp="1"/>
          </p:cNvSpPr>
          <p:nvPr>
            <p:ph type="title"/>
          </p:nvPr>
        </p:nvSpPr>
        <p:spPr/>
        <p:txBody>
          <a:bodyPr/>
          <a:lstStyle/>
          <a:p>
            <a:r>
              <a:rPr lang="nl-NL" dirty="0"/>
              <a:t>Tip 1</a:t>
            </a:r>
            <a:br>
              <a:rPr lang="nl-NL" dirty="0"/>
            </a:br>
            <a:r>
              <a:rPr lang="nl-NL" dirty="0"/>
              <a:t>Voeg 1/3 gezondere producten toe aan het assortiment! </a:t>
            </a:r>
            <a:endParaRPr lang="nl-NL" noProof="1"/>
          </a:p>
        </p:txBody>
      </p:sp>
      <p:sp>
        <p:nvSpPr>
          <p:cNvPr id="2" name="Tijdelijke aanduiding voor datum 1">
            <a:extLst>
              <a:ext uri="{FF2B5EF4-FFF2-40B4-BE49-F238E27FC236}">
                <a16:creationId xmlns:a16="http://schemas.microsoft.com/office/drawing/2014/main" id="{E56648BE-3D98-677F-11C1-21051034484E}"/>
              </a:ext>
            </a:extLst>
          </p:cNvPr>
          <p:cNvSpPr>
            <a:spLocks noGrp="1"/>
          </p:cNvSpPr>
          <p:nvPr>
            <p:ph type="dt" sz="half" idx="10"/>
          </p:nvPr>
        </p:nvSpPr>
        <p:spPr/>
        <p:txBody>
          <a:bodyPr/>
          <a:lstStyle/>
          <a:p>
            <a:r>
              <a:rPr lang="nl-NL">
                <a:solidFill>
                  <a:schemeClr val="tx2"/>
                </a:solidFill>
              </a:rPr>
              <a:t>JOGG-Teamfit Sport werkwijze</a:t>
            </a:r>
          </a:p>
        </p:txBody>
      </p:sp>
      <p:sp>
        <p:nvSpPr>
          <p:cNvPr id="3" name="Tijdelijke aanduiding voor dianummer 2">
            <a:extLst>
              <a:ext uri="{FF2B5EF4-FFF2-40B4-BE49-F238E27FC236}">
                <a16:creationId xmlns:a16="http://schemas.microsoft.com/office/drawing/2014/main" id="{BC5FBE1D-0E3B-7EF9-759C-7C4EBB41EEF8}"/>
              </a:ext>
            </a:extLst>
          </p:cNvPr>
          <p:cNvSpPr>
            <a:spLocks noGrp="1"/>
          </p:cNvSpPr>
          <p:nvPr>
            <p:ph type="sldNum" sz="quarter" idx="12"/>
          </p:nvPr>
        </p:nvSpPr>
        <p:spPr/>
        <p:txBody>
          <a:bodyPr/>
          <a:lstStyle/>
          <a:p>
            <a:fld id="{14F1411D-0280-154F-AEAC-4C20B7AA46B2}" type="slidenum">
              <a:rPr lang="nl-NL" smtClean="0">
                <a:solidFill>
                  <a:schemeClr val="tx2"/>
                </a:solidFill>
              </a:rPr>
              <a:pPr/>
              <a:t>7</a:t>
            </a:fld>
            <a:endParaRPr lang="nl-NL" dirty="0">
              <a:solidFill>
                <a:schemeClr val="tx2"/>
              </a:solidFill>
            </a:endParaRPr>
          </a:p>
        </p:txBody>
      </p:sp>
    </p:spTree>
    <p:extLst>
      <p:ext uri="{BB962C8B-B14F-4D97-AF65-F5344CB8AC3E}">
        <p14:creationId xmlns:p14="http://schemas.microsoft.com/office/powerpoint/2010/main" val="22077150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Tijdelijke aanduiding voor afbeelding 9">
            <a:extLst>
              <a:ext uri="{FF2B5EF4-FFF2-40B4-BE49-F238E27FC236}">
                <a16:creationId xmlns:a16="http://schemas.microsoft.com/office/drawing/2014/main" id="{2A13C09C-A46E-621A-8CC9-D72D55AAA56F}"/>
              </a:ext>
            </a:extLst>
          </p:cNvPr>
          <p:cNvPicPr>
            <a:picLocks noGrp="1" noChangeAspect="1"/>
          </p:cNvPicPr>
          <p:nvPr>
            <p:ph type="pic" idx="14"/>
          </p:nvPr>
        </p:nvPicPr>
        <p:blipFill rotWithShape="1">
          <a:blip r:embed="rId2"/>
          <a:srcRect l="94" r="94"/>
          <a:stretch/>
        </p:blipFill>
        <p:spPr/>
      </p:pic>
      <p:sp>
        <p:nvSpPr>
          <p:cNvPr id="6" name="Tijdelijke aanduiding voor tekst 5">
            <a:extLst>
              <a:ext uri="{FF2B5EF4-FFF2-40B4-BE49-F238E27FC236}">
                <a16:creationId xmlns:a16="http://schemas.microsoft.com/office/drawing/2014/main" id="{C824CD92-6561-FE35-4FBD-795D1C761E5B}"/>
              </a:ext>
            </a:extLst>
          </p:cNvPr>
          <p:cNvSpPr>
            <a:spLocks noGrp="1"/>
          </p:cNvSpPr>
          <p:nvPr>
            <p:ph type="body" sz="half" idx="2"/>
          </p:nvPr>
        </p:nvSpPr>
        <p:spPr/>
        <p:txBody>
          <a:bodyPr/>
          <a:lstStyle/>
          <a:p>
            <a:r>
              <a:rPr lang="nl-NL" dirty="0"/>
              <a:t>Tip 2 Vervang een witte tosti voor een volkoren tosti! </a:t>
            </a:r>
          </a:p>
          <a:p>
            <a:r>
              <a:rPr lang="nl-NL" dirty="0"/>
              <a:t>* Extra vervang belegen door 30+ kaas</a:t>
            </a:r>
          </a:p>
        </p:txBody>
      </p:sp>
      <p:sp>
        <p:nvSpPr>
          <p:cNvPr id="7" name="Tijdelijke aanduiding voor tekst 6">
            <a:extLst>
              <a:ext uri="{FF2B5EF4-FFF2-40B4-BE49-F238E27FC236}">
                <a16:creationId xmlns:a16="http://schemas.microsoft.com/office/drawing/2014/main" id="{6E090F2E-AA43-B75D-CC35-D5C63004340E}"/>
              </a:ext>
            </a:extLst>
          </p:cNvPr>
          <p:cNvSpPr>
            <a:spLocks noGrp="1"/>
          </p:cNvSpPr>
          <p:nvPr>
            <p:ph type="body" sz="half" idx="15"/>
          </p:nvPr>
        </p:nvSpPr>
        <p:spPr/>
        <p:txBody>
          <a:bodyPr/>
          <a:lstStyle/>
          <a:p>
            <a:r>
              <a:rPr lang="nl-NL" dirty="0"/>
              <a:t>Ellen </a:t>
            </a:r>
            <a:r>
              <a:rPr lang="nl-NL" noProof="1"/>
              <a:t>Bellert</a:t>
            </a:r>
            <a:r>
              <a:rPr lang="nl-NL" dirty="0"/>
              <a:t>,</a:t>
            </a:r>
          </a:p>
          <a:p>
            <a:r>
              <a:rPr lang="nl-NL" dirty="0"/>
              <a:t>Bestuurslid bij Voorster Hockey Club</a:t>
            </a:r>
          </a:p>
        </p:txBody>
      </p:sp>
      <p:pic>
        <p:nvPicPr>
          <p:cNvPr id="12" name="Tijdelijke aanduiding voor afbeelding 11">
            <a:extLst>
              <a:ext uri="{FF2B5EF4-FFF2-40B4-BE49-F238E27FC236}">
                <a16:creationId xmlns:a16="http://schemas.microsoft.com/office/drawing/2014/main" id="{BA213EBE-69EC-BB02-AD1D-AC8C057F7D2D}"/>
              </a:ext>
            </a:extLst>
          </p:cNvPr>
          <p:cNvPicPr>
            <a:picLocks noGrp="1" noChangeAspect="1"/>
          </p:cNvPicPr>
          <p:nvPr>
            <p:ph type="pic" idx="23"/>
          </p:nvPr>
        </p:nvPicPr>
        <p:blipFill rotWithShape="1">
          <a:blip r:embed="rId3"/>
          <a:srcRect l="94" r="94"/>
          <a:stretch/>
        </p:blipFill>
        <p:spPr/>
      </p:pic>
      <p:sp>
        <p:nvSpPr>
          <p:cNvPr id="2" name="Tijdelijke aanduiding voor datum 1">
            <a:extLst>
              <a:ext uri="{FF2B5EF4-FFF2-40B4-BE49-F238E27FC236}">
                <a16:creationId xmlns:a16="http://schemas.microsoft.com/office/drawing/2014/main" id="{7E3F8A58-0985-4D9A-C67F-764F217D0CE6}"/>
              </a:ext>
            </a:extLst>
          </p:cNvPr>
          <p:cNvSpPr>
            <a:spLocks noGrp="1"/>
          </p:cNvSpPr>
          <p:nvPr>
            <p:ph type="dt" sz="half" idx="10"/>
          </p:nvPr>
        </p:nvSpPr>
        <p:spPr/>
        <p:txBody>
          <a:bodyPr/>
          <a:lstStyle/>
          <a:p>
            <a:r>
              <a:rPr lang="nl-NL" noProof="1"/>
              <a:t>JOGG-Teamfit</a:t>
            </a:r>
            <a:r>
              <a:rPr lang="nl-NL"/>
              <a:t> Sport werkwijze</a:t>
            </a:r>
            <a:endParaRPr lang="nl-NL" dirty="0"/>
          </a:p>
        </p:txBody>
      </p:sp>
      <p:sp>
        <p:nvSpPr>
          <p:cNvPr id="3" name="Tijdelijke aanduiding voor dianummer 2">
            <a:extLst>
              <a:ext uri="{FF2B5EF4-FFF2-40B4-BE49-F238E27FC236}">
                <a16:creationId xmlns:a16="http://schemas.microsoft.com/office/drawing/2014/main" id="{34DE4EC5-223E-0D39-CA86-45D56D14988D}"/>
              </a:ext>
            </a:extLst>
          </p:cNvPr>
          <p:cNvSpPr>
            <a:spLocks noGrp="1"/>
          </p:cNvSpPr>
          <p:nvPr>
            <p:ph type="sldNum" sz="quarter" idx="12"/>
          </p:nvPr>
        </p:nvSpPr>
        <p:spPr/>
        <p:txBody>
          <a:bodyPr/>
          <a:lstStyle/>
          <a:p>
            <a:fld id="{14F1411D-0280-154F-AEAC-4C20B7AA46B2}" type="slidenum">
              <a:rPr lang="nl-NL" smtClean="0"/>
              <a:pPr/>
              <a:t>8</a:t>
            </a:fld>
            <a:endParaRPr lang="nl-NL"/>
          </a:p>
        </p:txBody>
      </p:sp>
    </p:spTree>
    <p:extLst>
      <p:ext uri="{BB962C8B-B14F-4D97-AF65-F5344CB8AC3E}">
        <p14:creationId xmlns:p14="http://schemas.microsoft.com/office/powerpoint/2010/main" val="4090112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jdelijke aanduiding voor afbeelding 8">
            <a:extLst>
              <a:ext uri="{FF2B5EF4-FFF2-40B4-BE49-F238E27FC236}">
                <a16:creationId xmlns:a16="http://schemas.microsoft.com/office/drawing/2014/main" id="{E3C1859F-9C12-EBC9-90A6-1FFA13446B5F}"/>
              </a:ext>
            </a:extLst>
          </p:cNvPr>
          <p:cNvPicPr>
            <a:picLocks noGrp="1" noChangeAspect="1"/>
          </p:cNvPicPr>
          <p:nvPr>
            <p:ph type="pic" idx="14"/>
          </p:nvPr>
        </p:nvPicPr>
        <p:blipFill rotWithShape="1">
          <a:blip r:embed="rId2"/>
          <a:srcRect t="40" b="40"/>
          <a:stretch/>
        </p:blipFill>
        <p:spPr/>
      </p:pic>
      <p:sp>
        <p:nvSpPr>
          <p:cNvPr id="6" name="Tijdelijke aanduiding voor tekst 5">
            <a:extLst>
              <a:ext uri="{FF2B5EF4-FFF2-40B4-BE49-F238E27FC236}">
                <a16:creationId xmlns:a16="http://schemas.microsoft.com/office/drawing/2014/main" id="{749249C8-C6C1-B7BA-53EA-3FD89AF3145C}"/>
              </a:ext>
            </a:extLst>
          </p:cNvPr>
          <p:cNvSpPr>
            <a:spLocks noGrp="1"/>
          </p:cNvSpPr>
          <p:nvPr>
            <p:ph type="body" sz="half" idx="2"/>
          </p:nvPr>
        </p:nvSpPr>
        <p:spPr/>
        <p:txBody>
          <a:bodyPr/>
          <a:lstStyle/>
          <a:p>
            <a:r>
              <a:rPr lang="nl-NL" sz="3600" dirty="0"/>
              <a:t>Tip 3</a:t>
            </a:r>
          </a:p>
          <a:p>
            <a:r>
              <a:rPr lang="nl-NL" dirty="0"/>
              <a:t>Maak een combi deal met nieuwe en gezondere producten</a:t>
            </a:r>
          </a:p>
          <a:p>
            <a:r>
              <a:rPr lang="nl-NL" dirty="0"/>
              <a:t>- Een tosti met flesje water</a:t>
            </a:r>
          </a:p>
          <a:p>
            <a:r>
              <a:rPr lang="nl-NL" dirty="0"/>
              <a:t>- </a:t>
            </a:r>
            <a:r>
              <a:rPr lang="nl-NL" dirty="0" err="1"/>
              <a:t>Between</a:t>
            </a:r>
            <a:r>
              <a:rPr lang="nl-NL" dirty="0"/>
              <a:t> reep met kopje koffie/thee </a:t>
            </a:r>
          </a:p>
        </p:txBody>
      </p:sp>
      <p:sp>
        <p:nvSpPr>
          <p:cNvPr id="2" name="Tijdelijke aanduiding voor datum 1">
            <a:extLst>
              <a:ext uri="{FF2B5EF4-FFF2-40B4-BE49-F238E27FC236}">
                <a16:creationId xmlns:a16="http://schemas.microsoft.com/office/drawing/2014/main" id="{DAEA4F2D-E84A-6AFA-C37D-D522FD26F7A6}"/>
              </a:ext>
            </a:extLst>
          </p:cNvPr>
          <p:cNvSpPr>
            <a:spLocks noGrp="1"/>
          </p:cNvSpPr>
          <p:nvPr>
            <p:ph type="dt" sz="half" idx="10"/>
          </p:nvPr>
        </p:nvSpPr>
        <p:spPr/>
        <p:txBody>
          <a:bodyPr/>
          <a:lstStyle/>
          <a:p>
            <a:r>
              <a:rPr lang="nl-NL"/>
              <a:t>JOGG-Teamfit Sport werkwijze</a:t>
            </a:r>
          </a:p>
        </p:txBody>
      </p:sp>
      <p:sp>
        <p:nvSpPr>
          <p:cNvPr id="3" name="Tijdelijke aanduiding voor dianummer 2">
            <a:extLst>
              <a:ext uri="{FF2B5EF4-FFF2-40B4-BE49-F238E27FC236}">
                <a16:creationId xmlns:a16="http://schemas.microsoft.com/office/drawing/2014/main" id="{AC51695E-8D79-8ED3-8A2E-A386ED95DDB7}"/>
              </a:ext>
            </a:extLst>
          </p:cNvPr>
          <p:cNvSpPr>
            <a:spLocks noGrp="1"/>
          </p:cNvSpPr>
          <p:nvPr>
            <p:ph type="sldNum" sz="quarter" idx="12"/>
          </p:nvPr>
        </p:nvSpPr>
        <p:spPr/>
        <p:txBody>
          <a:bodyPr/>
          <a:lstStyle/>
          <a:p>
            <a:fld id="{14F1411D-0280-154F-AEAC-4C20B7AA46B2}" type="slidenum">
              <a:rPr lang="nl-NL" smtClean="0"/>
              <a:pPr/>
              <a:t>9</a:t>
            </a:fld>
            <a:endParaRPr lang="nl-NL"/>
          </a:p>
        </p:txBody>
      </p:sp>
    </p:spTree>
    <p:extLst>
      <p:ext uri="{BB962C8B-B14F-4D97-AF65-F5344CB8AC3E}">
        <p14:creationId xmlns:p14="http://schemas.microsoft.com/office/powerpoint/2010/main" val="3603927754"/>
      </p:ext>
    </p:extLst>
  </p:cSld>
  <p:clrMapOvr>
    <a:masterClrMapping/>
  </p:clrMapOvr>
</p:sld>
</file>

<file path=ppt/theme/theme1.xml><?xml version="1.0" encoding="utf-8"?>
<a:theme xmlns:a="http://schemas.openxmlformats.org/drawingml/2006/main" name="JOGG - Blauw">
  <a:themeElements>
    <a:clrScheme name="JOGG - Groen">
      <a:dk1>
        <a:sysClr val="windowText" lastClr="000000"/>
      </a:dk1>
      <a:lt1>
        <a:sysClr val="window" lastClr="FFFFFF"/>
      </a:lt1>
      <a:dk2>
        <a:srgbClr val="7AC3E7"/>
      </a:dk2>
      <a:lt2>
        <a:srgbClr val="E8564F"/>
      </a:lt2>
      <a:accent1>
        <a:srgbClr val="FBBEE6"/>
      </a:accent1>
      <a:accent2>
        <a:srgbClr val="FFC943"/>
      </a:accent2>
      <a:accent3>
        <a:srgbClr val="7AC3E7"/>
      </a:accent3>
      <a:accent4>
        <a:srgbClr val="A1D078"/>
      </a:accent4>
      <a:accent5>
        <a:srgbClr val="917FEE"/>
      </a:accent5>
      <a:accent6>
        <a:srgbClr val="F58349"/>
      </a:accent6>
      <a:hlink>
        <a:srgbClr val="000000"/>
      </a:hlink>
      <a:folHlink>
        <a:srgbClr val="000000"/>
      </a:folHlink>
    </a:clrScheme>
    <a:fontScheme name="HouschkaAlt">
      <a:majorFont>
        <a:latin typeface="HouschkaAltBold"/>
        <a:ea typeface=""/>
        <a:cs typeface=""/>
      </a:majorFont>
      <a:minorFont>
        <a:latin typeface="HouschkaAltMedium"/>
        <a:ea typeface=""/>
        <a:cs typeface=""/>
      </a:minorFont>
    </a:fontScheme>
    <a:fmtScheme name="Office-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500" dirty="0" smtClean="0"/>
        </a:defPPr>
      </a:lstStyle>
    </a:txDef>
  </a:objectDefaults>
  <a:extraClrSchemeLst/>
  <a:extLst>
    <a:ext uri="{05A4C25C-085E-4340-85A3-A5531E510DB2}">
      <thm15:themeFamily xmlns:thm15="http://schemas.microsoft.com/office/thememl/2012/main" name="Presentation1" id="{5DC4EAFE-840C-E34D-90E9-AB74D2B5553C}" vid="{AFBF78B5-73B8-E74F-BFB1-11359DFFFCF0}"/>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7B424DD393A4E4C9808A91D3488591B" ma:contentTypeVersion="16" ma:contentTypeDescription="Een nieuw document maken." ma:contentTypeScope="" ma:versionID="1021c85ea16a2c869c41987996415976">
  <xsd:schema xmlns:xsd="http://www.w3.org/2001/XMLSchema" xmlns:xs="http://www.w3.org/2001/XMLSchema" xmlns:p="http://schemas.microsoft.com/office/2006/metadata/properties" xmlns:ns2="b18e9242-2bd0-4100-b625-362749fb4b92" xmlns:ns3="81b6fade-a4be-4567-b8ea-24c341431a17" targetNamespace="http://schemas.microsoft.com/office/2006/metadata/properties" ma:root="true" ma:fieldsID="a6ce7ccafebf44f0edee80481365b288" ns2:_="" ns3:_="">
    <xsd:import namespace="b18e9242-2bd0-4100-b625-362749fb4b92"/>
    <xsd:import namespace="81b6fade-a4be-4567-b8ea-24c341431a17"/>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LengthInSeconds" minOccurs="0"/>
                <xsd:element ref="ns2:MediaServiceAutoKeyPoints" minOccurs="0"/>
                <xsd:element ref="ns2:MediaServiceKeyPoint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18e9242-2bd0-4100-b625-362749fb4b9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Afbeeldingtags" ma:readOnly="false" ma:fieldId="{5cf76f15-5ced-4ddc-b409-7134ff3c332f}" ma:taxonomyMulti="true" ma:sspId="d5e7bb2a-567a-4127-a16e-7d25c9651b0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1b6fade-a4be-4567-b8ea-24c341431a17" elementFormDefault="qualified">
    <xsd:import namespace="http://schemas.microsoft.com/office/2006/documentManagement/types"/>
    <xsd:import namespace="http://schemas.microsoft.com/office/infopath/2007/PartnerControls"/>
    <xsd:element name="SharedWithUsers" ma:index="11"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Gedeeld met details" ma:internalName="SharedWithDetails" ma:readOnly="true">
      <xsd:simpleType>
        <xsd:restriction base="dms:Note">
          <xsd:maxLength value="255"/>
        </xsd:restriction>
      </xsd:simpleType>
    </xsd:element>
    <xsd:element name="TaxCatchAll" ma:index="23" nillable="true" ma:displayName="Taxonomy Catch All Column" ma:hidden="true" ma:list="{c064bdce-62fe-43b7-8a8a-0398b9a0cf59}" ma:internalName="TaxCatchAll" ma:showField="CatchAllData" ma:web="81b6fade-a4be-4567-b8ea-24c341431a1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81b6fade-a4be-4567-b8ea-24c341431a17" xsi:nil="true"/>
    <lcf76f155ced4ddcb4097134ff3c332f xmlns="b18e9242-2bd0-4100-b625-362749fb4b92">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3D8A6F6-93CB-4D7E-A98D-4DC62A50A76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18e9242-2bd0-4100-b625-362749fb4b92"/>
    <ds:schemaRef ds:uri="81b6fade-a4be-4567-b8ea-24c341431a1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A630C54-E2B7-49DA-A3D6-5AB6BD688959}">
  <ds:schemaRefs>
    <ds:schemaRef ds:uri="http://purl.org/dc/terms/"/>
    <ds:schemaRef ds:uri="b18e9242-2bd0-4100-b625-362749fb4b92"/>
    <ds:schemaRef ds:uri="81b6fade-a4be-4567-b8ea-24c341431a17"/>
    <ds:schemaRef ds:uri="http://schemas.microsoft.com/office/2006/documentManagement/types"/>
    <ds:schemaRef ds:uri="http://schemas.microsoft.com/office/2006/metadata/properties"/>
    <ds:schemaRef ds:uri="http://purl.org/dc/elements/1.1/"/>
    <ds:schemaRef ds:uri="http://schemas.openxmlformats.org/package/2006/metadata/core-properties"/>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7618FE56-370C-44CA-B943-2A862F8C354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JOGG-Teamfit_Basispresentatie_(NOV_2022)</Template>
  <TotalTime>1827</TotalTime>
  <Words>560</Words>
  <Application>Microsoft Office PowerPoint</Application>
  <PresentationFormat>Diavoorstelling (16:9)</PresentationFormat>
  <Paragraphs>103</Paragraphs>
  <Slides>18</Slides>
  <Notes>4</Notes>
  <HiddenSlides>0</HiddenSlides>
  <MMClips>0</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18</vt:i4>
      </vt:variant>
    </vt:vector>
  </HeadingPairs>
  <TitlesOfParts>
    <vt:vector size="26" baseType="lpstr">
      <vt:lpstr>Apple SD Gothic Neo Regular</vt:lpstr>
      <vt:lpstr>Arial</vt:lpstr>
      <vt:lpstr>Arial Black</vt:lpstr>
      <vt:lpstr>Arial Black (Koppen)</vt:lpstr>
      <vt:lpstr>Calibri</vt:lpstr>
      <vt:lpstr>HouschkaAltBold</vt:lpstr>
      <vt:lpstr>HouschkaAltMedium</vt:lpstr>
      <vt:lpstr>JOGG - Blauw</vt:lpstr>
      <vt:lpstr>Maak jullie sportlocatie in  Zwijndrecht stap voor stap gezonder! </vt:lpstr>
      <vt:lpstr>PowerPoint-presentatie</vt:lpstr>
      <vt:lpstr>PowerPoint-presentatie</vt:lpstr>
      <vt:lpstr>Met JOGG-Teamfit werken we in 4 stappen aan  een gezondere sportlocatie</vt:lpstr>
      <vt:lpstr>Voeding  Basis challenges</vt:lpstr>
      <vt:lpstr>  Hoe? 5 tips voor een gezondere sportkantine </vt:lpstr>
      <vt:lpstr>Tip 1 Voeg 1/3 gezondere producten toe aan het assortiment! </vt:lpstr>
      <vt:lpstr>PowerPoint-presentatie</vt:lpstr>
      <vt:lpstr>PowerPoint-presentatie</vt:lpstr>
      <vt:lpstr>PowerPoint-presentatie</vt:lpstr>
      <vt:lpstr>PowerPoint-presentatie</vt:lpstr>
      <vt:lpstr>  Thema alcohol  5 challenges</vt:lpstr>
      <vt:lpstr>Thema Rookvrij</vt:lpstr>
      <vt:lpstr>PowerPoint-presentatie</vt:lpstr>
      <vt:lpstr>PowerPoint-presentatie</vt:lpstr>
      <vt:lpstr>PowerPoint-presentatie</vt:lpstr>
      <vt:lpstr>PowerPoint-presentatie</vt:lpstr>
      <vt:lpstr>PowerPoint-presentatie</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Samen maken  we de omgeving stap voor stap gezonder</dc:title>
  <dc:subject/>
  <dc:creator>Team:Fit</dc:creator>
  <cp:keywords/>
  <dc:description>JOGG presentatie - versie 1 - augustus 2022
Ontwerp: Just
Template: Ton Persoon</dc:description>
  <cp:lastModifiedBy>Hegeman, RMM (Rosalie)</cp:lastModifiedBy>
  <cp:revision>8</cp:revision>
  <dcterms:created xsi:type="dcterms:W3CDTF">2022-11-23T10:04:16Z</dcterms:created>
  <dcterms:modified xsi:type="dcterms:W3CDTF">2023-05-16T08:48:08Z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0x01010097B424DD393A4E4C9808A91D3488591B</vt:lpwstr>
  </property>
  <property fmtid="{D5CDD505-2E9C-101B-9397-08002B2CF9AE}" pid="3" name="MediaServiceImageTags">
    <vt:lpwstr/>
  </property>
</Properties>
</file>