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DFC54-76D5-B5DD-35C5-AE5467E01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1D7F3D-248A-7FFA-6A35-A9018F7E5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C619CB-1447-E516-93D4-4EAF4CA0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A0A3CE-2DE1-474A-7E5E-2D78952E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D03727-8A51-D974-242D-A49AA417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79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EE7F0-1DD0-DF5B-9DBD-D6B4BB9C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0863FB-4D5C-6822-A189-2F4D85FE8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674268-306C-CEEA-11C3-98BD7D4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D91B39-1BC2-A4D5-F3D4-1D1814E5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A9EDEA-F940-5D67-F338-19F77FF8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72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CD6841-7C61-DAC3-8609-EB6F0D873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AD6734-77C9-71CA-59ED-2FA05220C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74016-D7B7-51DA-2BEF-AA1E47CF2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24B90B-333B-39FD-A745-D45FEA2C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C3D92-BC50-8164-CCE5-BD3D308F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4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D6485-7F75-910B-0A40-6C974DF3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9F8E3A-ADB4-596A-CC18-DA60677C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F33742-177D-BBB2-D533-DAA4E74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CC9CB3-B433-FA2F-3616-7122F3C3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C1943A-5C01-BF21-874F-E72ADFCE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16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8D476-D8CD-BD00-3366-C4E81AFF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0C050F-CBE1-F867-FAD1-3BEDF4366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F66F52-C3D7-771A-477B-F91B71B8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159DA0-42CC-FC5C-F7BA-B70F7BA8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C861F3-8844-50EE-0128-29E76870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32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B4E57-02E5-27F1-5F94-A7116C4E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6F5E8E-AF91-0C39-D630-95AB5F338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F8D259-E97B-E7FC-6472-AFB1241D7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9E83AD-9421-18BD-B368-7EB55DD0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BE91DF-CD18-41F0-D299-B58FAB7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E26500-B68C-92BF-A99E-DEBCB7B0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1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C52D6-22CF-0B95-0780-D5E6E9C4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548573-E5BB-144C-7AFB-BCC518233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C9D229-4690-DEEF-2B61-C06692128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965349-56EC-78CD-B021-4589AB11A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DC25E0-192C-704B-8B15-C36F7B3A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46E904-3864-0922-6BB8-17ADD8C1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B9BC58-A448-1020-FF58-A33EDF9D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1BB79C1-36B6-A107-C42B-B07D021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733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7C4A1-B13C-97BA-B073-C894BE10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CCC4CB-C6CE-59C5-CE95-49AF99E1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B7253C-4B44-EC4F-7BFF-71F4A5A0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C1E200-EED6-DD4B-6B31-1DF34DEA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09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8D7BC38-3616-022B-A555-0200A71D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A93CB2-61AD-9234-9844-078B9C35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EAE29F-A8F3-16F5-4C07-C5F7008E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04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03C06-2DD6-A268-F3B2-8793D285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CD40F4-2BFF-2057-5E26-D9D13D05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5146E5-FE3B-8310-2AAB-B1A32AA3F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FC5E2B-A746-8EFB-6929-9977090DD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F52304-A0F4-035D-4BF7-0FBFF032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6197F9-796B-0965-178D-0BB5A2AB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6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9F13F-AF3B-DBE1-1B79-E123E336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BB41B1-FC76-599E-88D6-C01B6BA93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43DC72-96A3-E1B4-7FD4-DE5E0FB66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4AACB2-95B9-6FE3-B4DE-910030A5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8A48FB-DA09-36DC-3414-A0F96EC4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3BE1DF-9BC7-28F0-6CE7-F261C1BE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5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F7A716-6774-78CF-BA17-65A2D871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053F1A-264A-C727-ADFE-8F8A25A9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3CCBBB-8F6F-EC2D-0403-84E0A22C7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8DE6-D92B-4050-81E3-8272BE6B822B}" type="datetimeFigureOut">
              <a:rPr lang="nl-NL" smtClean="0"/>
              <a:t>15-5-2023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B06CFB-62EB-619E-C3AE-057D12C31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BEE0A9-2375-60A7-2FCC-722942FCE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A3A7-6AD8-4EA4-BDE8-38C91D1EF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09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BD817D-5692-0E7C-0DB8-5488E80D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nl-NL"/>
              <a:t>Zwijndrecht gaat duurzaam!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9DC91-DC83-588D-7C91-DBB899549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3427001" cy="3908586"/>
          </a:xfrm>
        </p:spPr>
        <p:txBody>
          <a:bodyPr>
            <a:normAutofit/>
          </a:bodyPr>
          <a:lstStyle/>
          <a:p>
            <a:r>
              <a:rPr lang="nl-NL" sz="2000" dirty="0"/>
              <a:t>Wie ben ik?</a:t>
            </a:r>
          </a:p>
          <a:p>
            <a:r>
              <a:rPr lang="nl-NL" sz="2000" dirty="0"/>
              <a:t>Duurzaamheidsprogramma </a:t>
            </a:r>
          </a:p>
          <a:p>
            <a:r>
              <a:rPr lang="nl-NL" sz="2000" dirty="0"/>
              <a:t>Sportverenigingen verduurzamen</a:t>
            </a:r>
          </a:p>
          <a:p>
            <a:r>
              <a:rPr lang="nl-NL" sz="2000" dirty="0"/>
              <a:t>Eerdere mislukte poging</a:t>
            </a:r>
          </a:p>
        </p:txBody>
      </p:sp>
      <p:pic>
        <p:nvPicPr>
          <p:cNvPr id="4" name="Picture 2" descr="Zwijndrecht Gaat Duurzaam">
            <a:extLst>
              <a:ext uri="{FF2B5EF4-FFF2-40B4-BE49-F238E27FC236}">
                <a16:creationId xmlns:a16="http://schemas.microsoft.com/office/drawing/2014/main" id="{96DF1374-DB4C-EC08-A50D-C3DE65C15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5457" y="2225230"/>
            <a:ext cx="6155141" cy="243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6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8AC155-B65C-955B-20F4-1DDFFF9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/>
          </a:bodyPr>
          <a:lstStyle/>
          <a:p>
            <a:r>
              <a:rPr lang="nl-NL"/>
              <a:t>Ontzorgingstraject met SportStroom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5B48D6-24FF-55CF-8DA6-75144C0A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/>
          </a:bodyPr>
          <a:lstStyle/>
          <a:p>
            <a:r>
              <a:rPr lang="nl-NL" sz="1900" dirty="0"/>
              <a:t>Wat is </a:t>
            </a:r>
            <a:r>
              <a:rPr lang="nl-NL" sz="1900" dirty="0" err="1"/>
              <a:t>SportStroom</a:t>
            </a:r>
            <a:r>
              <a:rPr lang="nl-NL" sz="1900" dirty="0"/>
              <a:t>?</a:t>
            </a:r>
          </a:p>
          <a:p>
            <a:r>
              <a:rPr lang="nl-NL" sz="1900" dirty="0" err="1"/>
              <a:t>Ontzorgingstraject</a:t>
            </a:r>
            <a:endParaRPr lang="nl-NL" sz="1900" dirty="0"/>
          </a:p>
          <a:p>
            <a:pPr lvl="1"/>
            <a:r>
              <a:rPr lang="nl-NL" sz="1900" dirty="0"/>
              <a:t>Stap 1 Kennismaking</a:t>
            </a:r>
          </a:p>
          <a:p>
            <a:pPr lvl="1"/>
            <a:r>
              <a:rPr lang="nl-NL" sz="1900" dirty="0"/>
              <a:t>Stap 2 Energiescan</a:t>
            </a:r>
          </a:p>
          <a:p>
            <a:pPr lvl="1"/>
            <a:r>
              <a:rPr lang="nl-NL" sz="1900" dirty="0"/>
              <a:t>Stap 3 Advies: bouwkundig rapport en laaghangend fruit</a:t>
            </a:r>
          </a:p>
          <a:p>
            <a:pPr lvl="1"/>
            <a:r>
              <a:rPr lang="nl-NL" sz="1900" dirty="0"/>
              <a:t>Stap 4 Verduurzaming sportaccommodatie: offertes, subsidies en financiering</a:t>
            </a:r>
          </a:p>
          <a:p>
            <a:pPr lvl="1"/>
            <a:r>
              <a:rPr lang="nl-NL" sz="1900" dirty="0"/>
              <a:t>Stap 5 Afronding </a:t>
            </a:r>
          </a:p>
        </p:txBody>
      </p:sp>
      <p:pic>
        <p:nvPicPr>
          <p:cNvPr id="1032" name="Picture 8" descr="SportStroom - Samen inkopen en besparen op energiekosten">
            <a:extLst>
              <a:ext uri="{FF2B5EF4-FFF2-40B4-BE49-F238E27FC236}">
                <a16:creationId xmlns:a16="http://schemas.microsoft.com/office/drawing/2014/main" id="{614E0629-7575-064F-120A-C79847B6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0211" y="1550529"/>
            <a:ext cx="3848322" cy="73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wijndrecht Gaat Duurzaam">
            <a:extLst>
              <a:ext uri="{FF2B5EF4-FFF2-40B4-BE49-F238E27FC236}">
                <a16:creationId xmlns:a16="http://schemas.microsoft.com/office/drawing/2014/main" id="{1BC3C730-021F-992B-3958-54BB48137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0211" y="4190311"/>
            <a:ext cx="3848322" cy="152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3504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Breedbeeld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Zwijndrecht gaat duurzaam!</vt:lpstr>
      <vt:lpstr>Ontzorgingstraject met SportStroom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Zwijndrecht gaat duurzaam!</dc:title>
  <dc:creator>Romijn, OM (Olaf)</dc:creator>
  <cp:lastModifiedBy>Romijn, OM (Olaf)</cp:lastModifiedBy>
  <cp:revision>1</cp:revision>
  <dcterms:created xsi:type="dcterms:W3CDTF">2023-05-15T14:57:38Z</dcterms:created>
  <dcterms:modified xsi:type="dcterms:W3CDTF">2023-05-15T15:14:48Z</dcterms:modified>
</cp:coreProperties>
</file>